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3.xml" ContentType="application/vnd.openxmlformats-officedocument.theme+xml"/>
  <Override PartName="/ppt/slideLayouts/slideLayout9.xml" ContentType="application/vnd.openxmlformats-officedocument.presentationml.slideLayout+xml"/>
  <Override PartName="/ppt/theme/theme4.xml" ContentType="application/vnd.openxmlformats-officedocument.theme+xml"/>
  <Override PartName="/ppt/slideLayouts/slideLayout10.xml" ContentType="application/vnd.openxmlformats-officedocument.presentationml.slideLayout+xml"/>
  <Override PartName="/ppt/theme/theme5.xml" ContentType="application/vnd.openxmlformats-officedocument.theme+xml"/>
  <Override PartName="/ppt/slideLayouts/slideLayout11.xml" ContentType="application/vnd.openxmlformats-officedocument.presentationml.slideLayout+xml"/>
  <Override PartName="/ppt/theme/theme6.xml" ContentType="application/vnd.openxmlformats-officedocument.theme+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6.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0.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1.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2.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3.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5" r:id="rId4"/>
    <p:sldMasterId id="2147483708" r:id="rId5"/>
    <p:sldMasterId id="2147483701" r:id="rId6"/>
    <p:sldMasterId id="2147483661" r:id="rId7"/>
    <p:sldMasterId id="2147483686" r:id="rId8"/>
    <p:sldMasterId id="2147483723" r:id="rId9"/>
    <p:sldMasterId id="2147483726" r:id="rId10"/>
  </p:sldMasterIdLst>
  <p:notesMasterIdLst>
    <p:notesMasterId r:id="rId41"/>
  </p:notesMasterIdLst>
  <p:handoutMasterIdLst>
    <p:handoutMasterId r:id="rId42"/>
  </p:handoutMasterIdLst>
  <p:sldIdLst>
    <p:sldId id="256" r:id="rId11"/>
    <p:sldId id="359" r:id="rId12"/>
    <p:sldId id="360" r:id="rId13"/>
    <p:sldId id="361" r:id="rId14"/>
    <p:sldId id="362" r:id="rId15"/>
    <p:sldId id="363" r:id="rId16"/>
    <p:sldId id="364" r:id="rId17"/>
    <p:sldId id="337" r:id="rId18"/>
    <p:sldId id="338" r:id="rId19"/>
    <p:sldId id="290" r:id="rId20"/>
    <p:sldId id="354" r:id="rId21"/>
    <p:sldId id="355" r:id="rId22"/>
    <p:sldId id="340" r:id="rId23"/>
    <p:sldId id="341" r:id="rId24"/>
    <p:sldId id="357" r:id="rId25"/>
    <p:sldId id="358" r:id="rId26"/>
    <p:sldId id="343" r:id="rId27"/>
    <p:sldId id="344" r:id="rId28"/>
    <p:sldId id="365" r:id="rId29"/>
    <p:sldId id="366" r:id="rId30"/>
    <p:sldId id="367" r:id="rId31"/>
    <p:sldId id="346" r:id="rId32"/>
    <p:sldId id="278" r:id="rId33"/>
    <p:sldId id="284" r:id="rId34"/>
    <p:sldId id="285" r:id="rId35"/>
    <p:sldId id="328" r:id="rId36"/>
    <p:sldId id="329" r:id="rId37"/>
    <p:sldId id="330" r:id="rId38"/>
    <p:sldId id="331" r:id="rId39"/>
    <p:sldId id="349" r:id="rId40"/>
  </p:sldIdLst>
  <p:sldSz cx="12192000" cy="6858000"/>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78352CEA-C49A-4796-ADB7-E29EEA76AF71}">
          <p14:sldIdLst>
            <p14:sldId id="256"/>
          </p14:sldIdLst>
        </p14:section>
        <p14:section name="Question 1" id="{20611DAE-62FE-44E7-A2ED-76AA70C5B1E4}">
          <p14:sldIdLst>
            <p14:sldId id="359"/>
            <p14:sldId id="360"/>
            <p14:sldId id="361"/>
            <p14:sldId id="362"/>
            <p14:sldId id="363"/>
            <p14:sldId id="364"/>
            <p14:sldId id="337"/>
          </p14:sldIdLst>
        </p14:section>
        <p14:section name="Question 2" id="{BF028D2B-1251-4EE1-9633-A59E87CEEF6B}">
          <p14:sldIdLst>
            <p14:sldId id="338"/>
            <p14:sldId id="290"/>
            <p14:sldId id="354"/>
            <p14:sldId id="355"/>
            <p14:sldId id="340"/>
          </p14:sldIdLst>
        </p14:section>
        <p14:section name="Question 3" id="{A991CB17-A6C3-4497-B7FC-191E70385FE0}">
          <p14:sldIdLst>
            <p14:sldId id="341"/>
            <p14:sldId id="357"/>
            <p14:sldId id="358"/>
            <p14:sldId id="343"/>
          </p14:sldIdLst>
        </p14:section>
        <p14:section name="Question 4" id="{6385790A-0E44-44A8-921E-F108B57F70AB}">
          <p14:sldIdLst>
            <p14:sldId id="344"/>
            <p14:sldId id="365"/>
            <p14:sldId id="366"/>
            <p14:sldId id="367"/>
            <p14:sldId id="346"/>
          </p14:sldIdLst>
        </p14:section>
        <p14:section name="Question 5" id="{45634173-BCB4-487F-BFAA-AF5FA8F2DB4D}">
          <p14:sldIdLst>
            <p14:sldId id="278"/>
            <p14:sldId id="284"/>
            <p14:sldId id="285"/>
            <p14:sldId id="328"/>
            <p14:sldId id="329"/>
            <p14:sldId id="330"/>
            <p14:sldId id="331"/>
            <p14:sldId id="349"/>
          </p14:sldIdLst>
        </p14:section>
        <p14:section name="Appendix" id="{ADB4D6BC-9381-41A4-98DD-48F3058B84C8}">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9ACAB410-2465-A8E6-0B53-475582B532F6}" name="Priyaja Shankar Jena" initials="" userId="S::pjena@umass.edu::d3337322-1404-4521-a5a4-6e4052bce57e" providerId="AD"/>
  <p188:author id="{8CFBF4A1-E1F8-EF1D-0206-D2CA78E42621}" name="Ameya Desai" initials="" userId="S::ameyadesai@umass.edu::3e5bb343-0c11-439a-89ee-c8b38e2b695c" providerId="AD"/>
  <p188:author id="{3FE6ACB5-2CB1-765F-4D75-2ADD82884DE4}" name="SB" initials="SB" userId="SB" providerId="None"/>
  <p188:author id="{972444CD-255F-7632-438D-09CDFD5A9D64}" name="Pranay Charan Kolasani" initials="" userId="S::pkolasani@umass.edu::9b21c6f9-0593-47e1-8434-8ea205cf8edc" providerId="AD"/>
  <p188:author id="{BF4B0DED-41A3-8C0C-8DAF-873625A2E8F1}" name="Venkata Ramya Maddineni" initials="" userId="S::vmaddineni@umass.edu::781b93bd-c78f-4fb3-a9b0-c76b5234d4e9"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81C1C"/>
    <a:srgbClr val="910513"/>
    <a:srgbClr val="8A2332"/>
    <a:srgbClr val="A92323"/>
    <a:srgbClr val="9F2121"/>
    <a:srgbClr val="728390"/>
    <a:srgbClr val="50575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DB3D2B4-D63D-9A90-B42E-8AA5014AD095}" v="18" dt="2024-05-08T03:22:18.851"/>
    <p1510:client id="{6F92E7E6-C89E-5B67-14A3-827519618A62}" v="16" dt="2024-05-08T16:29:12.641"/>
    <p1510:client id="{8D293771-A138-4555-B042-748D8E6B457B}" v="274" dt="2024-05-08T18:27:24.447"/>
    <p1510:client id="{DEE18602-1C16-4541-8B42-72BED73744AB}" v="232" dt="2024-05-08T17:44:44.716"/>
    <p1510:client id="{E4502D76-C1C1-4344-9183-EECB5FD826F5}" v="327" dt="2024-05-08T18:06:48.550"/>
    <p1510:client id="{F6CE6295-0202-34DC-785D-18CE36ADBAB2}" v="11" dt="2024-05-08T03:18:15.55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2721" autoAdjust="0"/>
  </p:normalViewPr>
  <p:slideViewPr>
    <p:cSldViewPr snapToGrid="0">
      <p:cViewPr>
        <p:scale>
          <a:sx n="76" d="100"/>
          <a:sy n="76" d="100"/>
        </p:scale>
        <p:origin x="272" y="4"/>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3.xml"/><Relationship Id="rId18" Type="http://schemas.openxmlformats.org/officeDocument/2006/relationships/slide" Target="slides/slide8.xml"/><Relationship Id="rId26" Type="http://schemas.openxmlformats.org/officeDocument/2006/relationships/slide" Target="slides/slide16.xml"/><Relationship Id="rId39" Type="http://schemas.openxmlformats.org/officeDocument/2006/relationships/slide" Target="slides/slide29.xml"/><Relationship Id="rId21" Type="http://schemas.openxmlformats.org/officeDocument/2006/relationships/slide" Target="slides/slide11.xml"/><Relationship Id="rId34" Type="http://schemas.openxmlformats.org/officeDocument/2006/relationships/slide" Target="slides/slide24.xml"/><Relationship Id="rId42" Type="http://schemas.openxmlformats.org/officeDocument/2006/relationships/handoutMaster" Target="handoutMasters/handoutMaster1.xml"/><Relationship Id="rId47" Type="http://schemas.microsoft.com/office/2015/10/relationships/revisionInfo" Target="revisionInfo.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6.xml"/><Relationship Id="rId29" Type="http://schemas.openxmlformats.org/officeDocument/2006/relationships/slide" Target="slides/slide19.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slide" Target="slides/slide22.xml"/><Relationship Id="rId37" Type="http://schemas.openxmlformats.org/officeDocument/2006/relationships/slide" Target="slides/slide27.xml"/><Relationship Id="rId40" Type="http://schemas.openxmlformats.org/officeDocument/2006/relationships/slide" Target="slides/slide30.xml"/><Relationship Id="rId45"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slide" Target="slides/slide26.xml"/><Relationship Id="rId10" Type="http://schemas.openxmlformats.org/officeDocument/2006/relationships/slideMaster" Target="slideMasters/slideMaster7.xml"/><Relationship Id="rId19" Type="http://schemas.openxmlformats.org/officeDocument/2006/relationships/slide" Target="slides/slide9.xml"/><Relationship Id="rId31" Type="http://schemas.openxmlformats.org/officeDocument/2006/relationships/slide" Target="slides/slide21.xml"/><Relationship Id="rId44"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slide" Target="slides/slide25.xml"/><Relationship Id="rId43" Type="http://schemas.openxmlformats.org/officeDocument/2006/relationships/presProps" Target="presProps.xml"/><Relationship Id="rId48" Type="http://schemas.microsoft.com/office/2018/10/relationships/authors" Target="authors.xml"/><Relationship Id="rId8" Type="http://schemas.openxmlformats.org/officeDocument/2006/relationships/slideMaster" Target="slideMasters/slideMaster5.xml"/><Relationship Id="rId3" Type="http://schemas.openxmlformats.org/officeDocument/2006/relationships/customXml" Target="../customXml/item3.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slide" Target="slides/slide23.xml"/><Relationship Id="rId38" Type="http://schemas.openxmlformats.org/officeDocument/2006/relationships/slide" Target="slides/slide28.xml"/><Relationship Id="rId46" Type="http://schemas.openxmlformats.org/officeDocument/2006/relationships/tableStyles" Target="tableStyles.xml"/><Relationship Id="rId20" Type="http://schemas.openxmlformats.org/officeDocument/2006/relationships/slide" Target="slides/slide10.xml"/><Relationship Id="rId41" Type="http://schemas.openxmlformats.org/officeDocument/2006/relationships/notesMaster" Target="notesMasters/notesMaster1.xml"/></Relationships>
</file>

<file path=ppt/diagrams/_rels/data1.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diagrams/_rels/data10.xml.rels><?xml version="1.0" encoding="UTF-8" standalone="yes"?>
<Relationships xmlns="http://schemas.openxmlformats.org/package/2006/relationships"><Relationship Id="rId8" Type="http://schemas.openxmlformats.org/officeDocument/2006/relationships/image" Target="../media/image59.svg"/><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image" Target="../media/image53.svg"/><Relationship Id="rId1" Type="http://schemas.openxmlformats.org/officeDocument/2006/relationships/image" Target="../media/image52.png"/><Relationship Id="rId6" Type="http://schemas.openxmlformats.org/officeDocument/2006/relationships/image" Target="../media/image57.svg"/><Relationship Id="rId5" Type="http://schemas.openxmlformats.org/officeDocument/2006/relationships/image" Target="../media/image56.png"/><Relationship Id="rId4" Type="http://schemas.openxmlformats.org/officeDocument/2006/relationships/image" Target="../media/image55.svg"/></Relationships>
</file>

<file path=ppt/diagrams/_rels/data6.xml.rels><?xml version="1.0" encoding="UTF-8" standalone="yes"?>
<Relationships xmlns="http://schemas.openxmlformats.org/package/2006/relationships"><Relationship Id="rId8" Type="http://schemas.openxmlformats.org/officeDocument/2006/relationships/image" Target="../media/image36.sv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30.svg"/><Relationship Id="rId1" Type="http://schemas.openxmlformats.org/officeDocument/2006/relationships/image" Target="../media/image29.png"/><Relationship Id="rId6" Type="http://schemas.openxmlformats.org/officeDocument/2006/relationships/image" Target="../media/image34.svg"/><Relationship Id="rId5" Type="http://schemas.openxmlformats.org/officeDocument/2006/relationships/image" Target="../media/image33.png"/><Relationship Id="rId10" Type="http://schemas.openxmlformats.org/officeDocument/2006/relationships/image" Target="../media/image38.svg"/><Relationship Id="rId4" Type="http://schemas.openxmlformats.org/officeDocument/2006/relationships/image" Target="../media/image32.svg"/><Relationship Id="rId9" Type="http://schemas.openxmlformats.org/officeDocument/2006/relationships/image" Target="../media/image37.png"/></Relationships>
</file>

<file path=ppt/diagrams/_rels/data7.xml.rels><?xml version="1.0" encoding="UTF-8" standalone="yes"?>
<Relationships xmlns="http://schemas.openxmlformats.org/package/2006/relationships"><Relationship Id="rId8" Type="http://schemas.openxmlformats.org/officeDocument/2006/relationships/image" Target="../media/image46.sv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image" Target="../media/image40.svg"/><Relationship Id="rId1" Type="http://schemas.openxmlformats.org/officeDocument/2006/relationships/image" Target="../media/image39.png"/><Relationship Id="rId6" Type="http://schemas.openxmlformats.org/officeDocument/2006/relationships/image" Target="../media/image44.svg"/><Relationship Id="rId5" Type="http://schemas.openxmlformats.org/officeDocument/2006/relationships/image" Target="../media/image43.png"/><Relationship Id="rId10" Type="http://schemas.openxmlformats.org/officeDocument/2006/relationships/image" Target="../media/image48.svg"/><Relationship Id="rId4" Type="http://schemas.openxmlformats.org/officeDocument/2006/relationships/image" Target="../media/image42.svg"/><Relationship Id="rId9" Type="http://schemas.openxmlformats.org/officeDocument/2006/relationships/image" Target="../media/image47.png"/></Relationships>
</file>

<file path=ppt/diagrams/_rels/data8.xml.rels><?xml version="1.0" encoding="UTF-8" standalone="yes"?>
<Relationships xmlns="http://schemas.openxmlformats.org/package/2006/relationships"><Relationship Id="rId3" Type="http://schemas.openxmlformats.org/officeDocument/2006/relationships/hyperlink" Target="https://www.benlinders.com/news/new-version-of-the-scrum-expansion-pack-supports-scrum-guide-2017/" TargetMode="External"/><Relationship Id="rId2" Type="http://schemas.openxmlformats.org/officeDocument/2006/relationships/image" Target="../media/image50.jpeg"/><Relationship Id="rId1" Type="http://schemas.openxmlformats.org/officeDocument/2006/relationships/image" Target="../media/image49.jpeg"/><Relationship Id="rId5" Type="http://schemas.openxmlformats.org/officeDocument/2006/relationships/hyperlink" Target="https://www.peoplematters.in/article/sme-talent/the-five-tenets-of-building-organizations-for-scale-14965" TargetMode="External"/><Relationship Id="rId4" Type="http://schemas.openxmlformats.org/officeDocument/2006/relationships/image" Target="../media/image51.jpeg"/></Relationships>
</file>

<file path=ppt/diagrams/_rels/drawing1.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diagrams/_rels/drawing10.xml.rels><?xml version="1.0" encoding="UTF-8" standalone="yes"?>
<Relationships xmlns="http://schemas.openxmlformats.org/package/2006/relationships"><Relationship Id="rId8" Type="http://schemas.openxmlformats.org/officeDocument/2006/relationships/image" Target="../media/image59.svg"/><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image" Target="../media/image53.svg"/><Relationship Id="rId1" Type="http://schemas.openxmlformats.org/officeDocument/2006/relationships/image" Target="../media/image52.png"/><Relationship Id="rId6" Type="http://schemas.openxmlformats.org/officeDocument/2006/relationships/image" Target="../media/image57.svg"/><Relationship Id="rId5" Type="http://schemas.openxmlformats.org/officeDocument/2006/relationships/image" Target="../media/image56.png"/><Relationship Id="rId4" Type="http://schemas.openxmlformats.org/officeDocument/2006/relationships/image" Target="../media/image55.svg"/></Relationships>
</file>

<file path=ppt/diagrams/_rels/drawing6.xml.rels><?xml version="1.0" encoding="UTF-8" standalone="yes"?>
<Relationships xmlns="http://schemas.openxmlformats.org/package/2006/relationships"><Relationship Id="rId8" Type="http://schemas.openxmlformats.org/officeDocument/2006/relationships/image" Target="../media/image36.sv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30.svg"/><Relationship Id="rId1" Type="http://schemas.openxmlformats.org/officeDocument/2006/relationships/image" Target="../media/image29.png"/><Relationship Id="rId6" Type="http://schemas.openxmlformats.org/officeDocument/2006/relationships/image" Target="../media/image34.svg"/><Relationship Id="rId5" Type="http://schemas.openxmlformats.org/officeDocument/2006/relationships/image" Target="../media/image33.png"/><Relationship Id="rId10" Type="http://schemas.openxmlformats.org/officeDocument/2006/relationships/image" Target="../media/image38.svg"/><Relationship Id="rId4" Type="http://schemas.openxmlformats.org/officeDocument/2006/relationships/image" Target="../media/image32.svg"/><Relationship Id="rId9" Type="http://schemas.openxmlformats.org/officeDocument/2006/relationships/image" Target="../media/image37.png"/></Relationships>
</file>

<file path=ppt/diagrams/_rels/drawing7.xml.rels><?xml version="1.0" encoding="UTF-8" standalone="yes"?>
<Relationships xmlns="http://schemas.openxmlformats.org/package/2006/relationships"><Relationship Id="rId8" Type="http://schemas.openxmlformats.org/officeDocument/2006/relationships/image" Target="../media/image46.sv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image" Target="../media/image40.svg"/><Relationship Id="rId1" Type="http://schemas.openxmlformats.org/officeDocument/2006/relationships/image" Target="../media/image39.png"/><Relationship Id="rId6" Type="http://schemas.openxmlformats.org/officeDocument/2006/relationships/image" Target="../media/image44.svg"/><Relationship Id="rId5" Type="http://schemas.openxmlformats.org/officeDocument/2006/relationships/image" Target="../media/image43.png"/><Relationship Id="rId10" Type="http://schemas.openxmlformats.org/officeDocument/2006/relationships/image" Target="../media/image48.svg"/><Relationship Id="rId4" Type="http://schemas.openxmlformats.org/officeDocument/2006/relationships/image" Target="../media/image42.svg"/><Relationship Id="rId9" Type="http://schemas.openxmlformats.org/officeDocument/2006/relationships/image" Target="../media/image47.png"/></Relationships>
</file>

<file path=ppt/diagrams/_rels/drawing8.xml.rels><?xml version="1.0" encoding="UTF-8" standalone="yes"?>
<Relationships xmlns="http://schemas.openxmlformats.org/package/2006/relationships"><Relationship Id="rId3" Type="http://schemas.openxmlformats.org/officeDocument/2006/relationships/hyperlink" Target="https://www.benlinders.com/news/new-version-of-the-scrum-expansion-pack-supports-scrum-guide-2017/" TargetMode="External"/><Relationship Id="rId2" Type="http://schemas.openxmlformats.org/officeDocument/2006/relationships/image" Target="../media/image50.jpeg"/><Relationship Id="rId1" Type="http://schemas.openxmlformats.org/officeDocument/2006/relationships/image" Target="../media/image49.jpeg"/><Relationship Id="rId5" Type="http://schemas.openxmlformats.org/officeDocument/2006/relationships/hyperlink" Target="https://www.peoplematters.in/article/sme-talent/the-five-tenets-of-building-organizations-for-scale-14965" TargetMode="External"/><Relationship Id="rId4" Type="http://schemas.openxmlformats.org/officeDocument/2006/relationships/image" Target="../media/image51.jpe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4_1">
  <dgm:title val=""/>
  <dgm:desc val=""/>
  <dgm:catLst>
    <dgm:cat type="accent4" pri="11100"/>
  </dgm:catLst>
  <dgm:styleLbl name="node0">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4">
        <a:shade val="80000"/>
      </a:schemeClr>
    </dgm:linClrLst>
    <dgm:effectClrLst/>
    <dgm:txLinClrLst/>
    <dgm:txFillClrLst/>
    <dgm:txEffectClrLst/>
  </dgm:styleLbl>
  <dgm:styleLbl name="node2">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fg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align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bg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dgm:txEffectClrLst/>
  </dgm:styleLbl>
  <dgm:styleLbl name="parChTrans2D2">
    <dgm:fillClrLst meth="repeat">
      <a:schemeClr val="accent4"/>
    </dgm:fillClrLst>
    <dgm:linClrLst meth="repeat">
      <a:schemeClr val="accent4"/>
    </dgm:linClrLst>
    <dgm:effectClrLst/>
    <dgm:txLinClrLst/>
    <dgm:txFillClrLst/>
    <dgm:txEffectClrLst/>
  </dgm:styleLbl>
  <dgm:styleLbl name="parChTrans2D3">
    <dgm:fillClrLst meth="repeat">
      <a:schemeClr val="accent4"/>
    </dgm:fillClrLst>
    <dgm:linClrLst meth="repeat">
      <a:schemeClr val="accent4"/>
    </dgm:linClrLst>
    <dgm:effectClrLst/>
    <dgm:txLinClrLst/>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conF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align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trAlignAcc1">
    <dgm:fillClrLst meth="repeat">
      <a:schemeClr val="accent4">
        <a:alpha val="40000"/>
        <a:tint val="40000"/>
      </a:schemeClr>
    </dgm:fillClrLst>
    <dgm:linClrLst meth="repeat">
      <a:schemeClr val="accent4"/>
    </dgm:linClrLst>
    <dgm:effectClrLst/>
    <dgm:txLinClrLst/>
    <dgm:txFillClrLst meth="repeat">
      <a:schemeClr val="dk1"/>
    </dgm:txFillClrLst>
    <dgm:txEffectClrLst/>
  </dgm:styleLbl>
  <dgm:styleLbl name="b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fgAcc0">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2">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3">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4">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A21C61F-0DCB-4A91-B252-1180586F6334}" type="doc">
      <dgm:prSet loTypeId="urn:microsoft.com/office/officeart/2005/8/layout/vList3" loCatId="list" qsTypeId="urn:microsoft.com/office/officeart/2005/8/quickstyle/simple1" qsCatId="simple" csTypeId="urn:microsoft.com/office/officeart/2005/8/colors/accent1_2" csCatId="accent1" phldr="1"/>
      <dgm:spPr/>
    </dgm:pt>
    <dgm:pt modelId="{407A67CF-9E9A-49C8-9864-9C03C7865F69}">
      <dgm:prSet phldrT="[Text]" custT="1"/>
      <dgm:spPr>
        <a:solidFill>
          <a:srgbClr val="910513"/>
        </a:solidFill>
      </dgm:spPr>
      <dgm:t>
        <a:bodyPr/>
        <a:lstStyle/>
        <a:p>
          <a:pPr>
            <a:buFont typeface="Arial" panose="020B0604020202020204" pitchFamily="34" charset="0"/>
            <a:buChar char="•"/>
          </a:pPr>
          <a:r>
            <a:rPr lang="en-US" sz="2000">
              <a:solidFill>
                <a:schemeClr val="bg1"/>
              </a:solidFill>
              <a:latin typeface="+mn-lt"/>
            </a:rPr>
            <a:t>Strategic Shift Towards Digitalization</a:t>
          </a:r>
        </a:p>
      </dgm:t>
    </dgm:pt>
    <dgm:pt modelId="{9134D0BA-E953-43F8-810E-0D76DCF68526}" type="parTrans" cxnId="{CB26FD4A-C127-4145-8504-DAAB427FB504}">
      <dgm:prSet/>
      <dgm:spPr/>
      <dgm:t>
        <a:bodyPr/>
        <a:lstStyle/>
        <a:p>
          <a:endParaRPr lang="en-US">
            <a:latin typeface="+mn-lt"/>
          </a:endParaRPr>
        </a:p>
      </dgm:t>
    </dgm:pt>
    <dgm:pt modelId="{FAA4E506-C53E-482B-BBC0-0F6760A260D0}" type="sibTrans" cxnId="{CB26FD4A-C127-4145-8504-DAAB427FB504}">
      <dgm:prSet/>
      <dgm:spPr/>
      <dgm:t>
        <a:bodyPr/>
        <a:lstStyle/>
        <a:p>
          <a:endParaRPr lang="en-US">
            <a:latin typeface="+mn-lt"/>
          </a:endParaRPr>
        </a:p>
      </dgm:t>
    </dgm:pt>
    <dgm:pt modelId="{A91D4D5D-E734-49EF-8132-A0437195908C}">
      <dgm:prSet phldrT="[Text]" custT="1"/>
      <dgm:spPr>
        <a:solidFill>
          <a:srgbClr val="910513"/>
        </a:solidFill>
      </dgm:spPr>
      <dgm:t>
        <a:bodyPr/>
        <a:lstStyle/>
        <a:p>
          <a:pPr>
            <a:buFont typeface="Arial" panose="020B0604020202020204" pitchFamily="34" charset="0"/>
            <a:buChar char="•"/>
          </a:pPr>
          <a:r>
            <a:rPr lang="en-US" sz="2000" kern="1200">
              <a:solidFill>
                <a:prstClr val="white"/>
              </a:solidFill>
              <a:latin typeface="+mn-lt"/>
              <a:ea typeface="+mn-ea"/>
              <a:cs typeface="+mn-cs"/>
            </a:rPr>
            <a:t>Driving Profitability and Market Recognition</a:t>
          </a:r>
        </a:p>
      </dgm:t>
    </dgm:pt>
    <dgm:pt modelId="{40E8D600-1315-4469-8626-7DF9D71AC4E1}" type="parTrans" cxnId="{F4CF8D05-4C4C-4090-B0F0-E94BB628DCBE}">
      <dgm:prSet/>
      <dgm:spPr/>
      <dgm:t>
        <a:bodyPr/>
        <a:lstStyle/>
        <a:p>
          <a:endParaRPr lang="en-US">
            <a:latin typeface="+mn-lt"/>
          </a:endParaRPr>
        </a:p>
      </dgm:t>
    </dgm:pt>
    <dgm:pt modelId="{88D69D2B-ADAE-497F-A9C5-3C66573190B2}" type="sibTrans" cxnId="{F4CF8D05-4C4C-4090-B0F0-E94BB628DCBE}">
      <dgm:prSet/>
      <dgm:spPr/>
      <dgm:t>
        <a:bodyPr/>
        <a:lstStyle/>
        <a:p>
          <a:endParaRPr lang="en-US">
            <a:latin typeface="+mn-lt"/>
          </a:endParaRPr>
        </a:p>
      </dgm:t>
    </dgm:pt>
    <dgm:pt modelId="{9526DE49-F383-4832-9053-6A207EF9ABEF}">
      <dgm:prSet phldrT="[Text]" custT="1"/>
      <dgm:spPr>
        <a:solidFill>
          <a:srgbClr val="910513"/>
        </a:solidFill>
      </dgm:spPr>
      <dgm:t>
        <a:bodyPr/>
        <a:lstStyle/>
        <a:p>
          <a:pPr marL="0" lvl="0" indent="0" algn="ctr" defTabSz="933450">
            <a:lnSpc>
              <a:spcPct val="90000"/>
            </a:lnSpc>
            <a:spcBef>
              <a:spcPct val="0"/>
            </a:spcBef>
            <a:spcAft>
              <a:spcPct val="35000"/>
            </a:spcAft>
            <a:buFont typeface="Arial" panose="020B0604020202020204" pitchFamily="34" charset="0"/>
            <a:buNone/>
          </a:pPr>
          <a:r>
            <a:rPr lang="en-US" sz="2000" kern="1200">
              <a:solidFill>
                <a:prstClr val="white"/>
              </a:solidFill>
              <a:latin typeface="+mn-lt"/>
              <a:ea typeface="+mn-ea"/>
              <a:cs typeface="+mn-cs"/>
            </a:rPr>
            <a:t>Enhanced Customer Engagement</a:t>
          </a:r>
        </a:p>
      </dgm:t>
    </dgm:pt>
    <dgm:pt modelId="{629670D1-6BB6-4296-8B2A-35FD54426EBA}" type="parTrans" cxnId="{13C61F29-9F8A-4433-AD4C-279C92312809}">
      <dgm:prSet/>
      <dgm:spPr/>
      <dgm:t>
        <a:bodyPr/>
        <a:lstStyle/>
        <a:p>
          <a:endParaRPr lang="en-US">
            <a:latin typeface="+mn-lt"/>
          </a:endParaRPr>
        </a:p>
      </dgm:t>
    </dgm:pt>
    <dgm:pt modelId="{A766EA07-7A18-4313-861A-7DB40CDAF107}" type="sibTrans" cxnId="{13C61F29-9F8A-4433-AD4C-279C92312809}">
      <dgm:prSet/>
      <dgm:spPr/>
      <dgm:t>
        <a:bodyPr/>
        <a:lstStyle/>
        <a:p>
          <a:endParaRPr lang="en-US">
            <a:latin typeface="+mn-lt"/>
          </a:endParaRPr>
        </a:p>
      </dgm:t>
    </dgm:pt>
    <dgm:pt modelId="{1F4B43B5-693F-4F57-A48D-3E1D0E3647B1}">
      <dgm:prSet custT="1"/>
      <dgm:spPr>
        <a:solidFill>
          <a:srgbClr val="910513"/>
        </a:solidFill>
      </dgm:spPr>
      <dgm:t>
        <a:bodyPr/>
        <a:lstStyle/>
        <a:p>
          <a:pPr>
            <a:buFont typeface="Arial" panose="020B0604020202020204" pitchFamily="34" charset="0"/>
            <a:buChar char="•"/>
          </a:pPr>
          <a:r>
            <a:rPr lang="en-US" sz="2000" kern="1200">
              <a:solidFill>
                <a:prstClr val="white"/>
              </a:solidFill>
              <a:latin typeface="+mn-lt"/>
              <a:ea typeface="+mn-ea"/>
              <a:cs typeface="+mn-cs"/>
            </a:rPr>
            <a:t>Positioning for COVID-19 Impact: Navigating External Challenges</a:t>
          </a:r>
        </a:p>
      </dgm:t>
    </dgm:pt>
    <dgm:pt modelId="{4AB2E39E-D2A2-4E2D-9F78-5ED0CDCAFF02}" type="parTrans" cxnId="{1F32D842-0125-4E15-9573-FC85D99DE057}">
      <dgm:prSet/>
      <dgm:spPr/>
      <dgm:t>
        <a:bodyPr/>
        <a:lstStyle/>
        <a:p>
          <a:endParaRPr lang="en-US">
            <a:latin typeface="+mn-lt"/>
          </a:endParaRPr>
        </a:p>
      </dgm:t>
    </dgm:pt>
    <dgm:pt modelId="{3182AD0F-BE71-4852-A745-BFFC7320B497}" type="sibTrans" cxnId="{1F32D842-0125-4E15-9573-FC85D99DE057}">
      <dgm:prSet/>
      <dgm:spPr/>
      <dgm:t>
        <a:bodyPr/>
        <a:lstStyle/>
        <a:p>
          <a:endParaRPr lang="en-US">
            <a:latin typeface="+mn-lt"/>
          </a:endParaRPr>
        </a:p>
      </dgm:t>
    </dgm:pt>
    <dgm:pt modelId="{0046797E-BE2D-479F-9941-39B3FAC69146}" type="pres">
      <dgm:prSet presAssocID="{0A21C61F-0DCB-4A91-B252-1180586F6334}" presName="linearFlow" presStyleCnt="0">
        <dgm:presLayoutVars>
          <dgm:dir/>
          <dgm:resizeHandles val="exact"/>
        </dgm:presLayoutVars>
      </dgm:prSet>
      <dgm:spPr/>
    </dgm:pt>
    <dgm:pt modelId="{0C46BC53-8CC2-4694-807E-C2233ABEBF2B}" type="pres">
      <dgm:prSet presAssocID="{407A67CF-9E9A-49C8-9864-9C03C7865F69}" presName="composite" presStyleCnt="0"/>
      <dgm:spPr/>
    </dgm:pt>
    <dgm:pt modelId="{4DE16789-1A3F-4DD5-83B5-E22B038DC5C6}" type="pres">
      <dgm:prSet presAssocID="{407A67CF-9E9A-49C8-9864-9C03C7865F69}" presName="imgShp" presStyleLbl="fgImgPlac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Online Network outline"/>
        </a:ext>
      </dgm:extLst>
    </dgm:pt>
    <dgm:pt modelId="{09C99AA2-CE87-4927-AAB9-4C603FF6406F}" type="pres">
      <dgm:prSet presAssocID="{407A67CF-9E9A-49C8-9864-9C03C7865F69}" presName="txShp" presStyleLbl="node1" presStyleIdx="0" presStyleCnt="4" custLinFactNeighborX="6743" custLinFactNeighborY="-2503">
        <dgm:presLayoutVars>
          <dgm:bulletEnabled val="1"/>
        </dgm:presLayoutVars>
      </dgm:prSet>
      <dgm:spPr/>
    </dgm:pt>
    <dgm:pt modelId="{044ECC1D-E81A-4BB4-9DC1-3EA106B961F6}" type="pres">
      <dgm:prSet presAssocID="{FAA4E506-C53E-482B-BBC0-0F6760A260D0}" presName="spacing" presStyleCnt="0"/>
      <dgm:spPr/>
    </dgm:pt>
    <dgm:pt modelId="{8B7567D0-4A2B-42FA-B856-0D54CF043316}" type="pres">
      <dgm:prSet presAssocID="{A91D4D5D-E734-49EF-8132-A0437195908C}" presName="composite" presStyleCnt="0"/>
      <dgm:spPr/>
    </dgm:pt>
    <dgm:pt modelId="{F3D7C3F3-F0E7-42BC-970F-11C15C584E7D}" type="pres">
      <dgm:prSet presAssocID="{A91D4D5D-E734-49EF-8132-A0437195908C}" presName="imgShp" presStyleLbl="fgImgPlac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Money outline"/>
        </a:ext>
      </dgm:extLst>
    </dgm:pt>
    <dgm:pt modelId="{A774978E-B53D-4E73-85F8-AA47EE6C1570}" type="pres">
      <dgm:prSet presAssocID="{A91D4D5D-E734-49EF-8132-A0437195908C}" presName="txShp" presStyleLbl="node1" presStyleIdx="1" presStyleCnt="4" custLinFactNeighborX="6743" custLinFactNeighborY="-2503">
        <dgm:presLayoutVars>
          <dgm:bulletEnabled val="1"/>
        </dgm:presLayoutVars>
      </dgm:prSet>
      <dgm:spPr/>
    </dgm:pt>
    <dgm:pt modelId="{BCAD19B4-F1A1-4872-BA18-21A14359F58E}" type="pres">
      <dgm:prSet presAssocID="{88D69D2B-ADAE-497F-A9C5-3C66573190B2}" presName="spacing" presStyleCnt="0"/>
      <dgm:spPr/>
    </dgm:pt>
    <dgm:pt modelId="{B51E831D-5914-43F3-A154-B4B96FAEBDD0}" type="pres">
      <dgm:prSet presAssocID="{9526DE49-F383-4832-9053-6A207EF9ABEF}" presName="composite" presStyleCnt="0"/>
      <dgm:spPr/>
    </dgm:pt>
    <dgm:pt modelId="{6D1AF9F5-F31E-43DB-8432-A0FDD44F4FB1}" type="pres">
      <dgm:prSet presAssocID="{9526DE49-F383-4832-9053-6A207EF9ABEF}" presName="imgShp" presStyleLbl="fgImgPlac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Customer review outline"/>
        </a:ext>
      </dgm:extLst>
    </dgm:pt>
    <dgm:pt modelId="{0DE53FDE-DCC5-4BC7-A678-B3DB59021B2B}" type="pres">
      <dgm:prSet presAssocID="{9526DE49-F383-4832-9053-6A207EF9ABEF}" presName="txShp" presStyleLbl="node1" presStyleIdx="2" presStyleCnt="4" custLinFactNeighborX="6743" custLinFactNeighborY="-2503">
        <dgm:presLayoutVars>
          <dgm:bulletEnabled val="1"/>
        </dgm:presLayoutVars>
      </dgm:prSet>
      <dgm:spPr/>
    </dgm:pt>
    <dgm:pt modelId="{C643ECD0-6B49-4033-BC79-2D244F7861C2}" type="pres">
      <dgm:prSet presAssocID="{A766EA07-7A18-4313-861A-7DB40CDAF107}" presName="spacing" presStyleCnt="0"/>
      <dgm:spPr/>
    </dgm:pt>
    <dgm:pt modelId="{64B72993-2F8E-4CE4-8AF9-F36588DCFE55}" type="pres">
      <dgm:prSet presAssocID="{1F4B43B5-693F-4F57-A48D-3E1D0E3647B1}" presName="composite" presStyleCnt="0"/>
      <dgm:spPr/>
    </dgm:pt>
    <dgm:pt modelId="{CE4AA7FA-C0ED-4E46-B8B5-4572268BFB3B}" type="pres">
      <dgm:prSet presAssocID="{1F4B43B5-693F-4F57-A48D-3E1D0E3647B1}" presName="imgShp" presStyleLbl="fgImgPlac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dgm:spPr>
      <dgm:extLst>
        <a:ext uri="{E40237B7-FDA0-4F09-8148-C483321AD2D9}">
          <dgm14:cNvPr xmlns:dgm14="http://schemas.microsoft.com/office/drawing/2010/diagram" id="0" name="" descr="Covid-19 outline"/>
        </a:ext>
      </dgm:extLst>
    </dgm:pt>
    <dgm:pt modelId="{F361AC82-AA23-429C-8B04-48E5572670B0}" type="pres">
      <dgm:prSet presAssocID="{1F4B43B5-693F-4F57-A48D-3E1D0E3647B1}" presName="txShp" presStyleLbl="node1" presStyleIdx="3" presStyleCnt="4" custLinFactNeighborX="6743" custLinFactNeighborY="-2503">
        <dgm:presLayoutVars>
          <dgm:bulletEnabled val="1"/>
        </dgm:presLayoutVars>
      </dgm:prSet>
      <dgm:spPr/>
    </dgm:pt>
  </dgm:ptLst>
  <dgm:cxnLst>
    <dgm:cxn modelId="{F4CF8D05-4C4C-4090-B0F0-E94BB628DCBE}" srcId="{0A21C61F-0DCB-4A91-B252-1180586F6334}" destId="{A91D4D5D-E734-49EF-8132-A0437195908C}" srcOrd="1" destOrd="0" parTransId="{40E8D600-1315-4469-8626-7DF9D71AC4E1}" sibTransId="{88D69D2B-ADAE-497F-A9C5-3C66573190B2}"/>
    <dgm:cxn modelId="{6CC56D0F-00DF-4A3A-8D8D-6CE0FB81F333}" type="presOf" srcId="{9526DE49-F383-4832-9053-6A207EF9ABEF}" destId="{0DE53FDE-DCC5-4BC7-A678-B3DB59021B2B}" srcOrd="0" destOrd="0" presId="urn:microsoft.com/office/officeart/2005/8/layout/vList3"/>
    <dgm:cxn modelId="{13C61F29-9F8A-4433-AD4C-279C92312809}" srcId="{0A21C61F-0DCB-4A91-B252-1180586F6334}" destId="{9526DE49-F383-4832-9053-6A207EF9ABEF}" srcOrd="2" destOrd="0" parTransId="{629670D1-6BB6-4296-8B2A-35FD54426EBA}" sibTransId="{A766EA07-7A18-4313-861A-7DB40CDAF107}"/>
    <dgm:cxn modelId="{F677A831-3EB4-48E0-9A3D-C871488DFDA9}" type="presOf" srcId="{407A67CF-9E9A-49C8-9864-9C03C7865F69}" destId="{09C99AA2-CE87-4927-AAB9-4C603FF6406F}" srcOrd="0" destOrd="0" presId="urn:microsoft.com/office/officeart/2005/8/layout/vList3"/>
    <dgm:cxn modelId="{1F32D842-0125-4E15-9573-FC85D99DE057}" srcId="{0A21C61F-0DCB-4A91-B252-1180586F6334}" destId="{1F4B43B5-693F-4F57-A48D-3E1D0E3647B1}" srcOrd="3" destOrd="0" parTransId="{4AB2E39E-D2A2-4E2D-9F78-5ED0CDCAFF02}" sibTransId="{3182AD0F-BE71-4852-A745-BFFC7320B497}"/>
    <dgm:cxn modelId="{CB26FD4A-C127-4145-8504-DAAB427FB504}" srcId="{0A21C61F-0DCB-4A91-B252-1180586F6334}" destId="{407A67CF-9E9A-49C8-9864-9C03C7865F69}" srcOrd="0" destOrd="0" parTransId="{9134D0BA-E953-43F8-810E-0D76DCF68526}" sibTransId="{FAA4E506-C53E-482B-BBC0-0F6760A260D0}"/>
    <dgm:cxn modelId="{2A2F956D-EF02-40D7-B661-6BFBBBF3CEFD}" type="presOf" srcId="{0A21C61F-0DCB-4A91-B252-1180586F6334}" destId="{0046797E-BE2D-479F-9941-39B3FAC69146}" srcOrd="0" destOrd="0" presId="urn:microsoft.com/office/officeart/2005/8/layout/vList3"/>
    <dgm:cxn modelId="{F2EFEE5A-C0BE-4386-91F7-2A35DC05A6E2}" type="presOf" srcId="{1F4B43B5-693F-4F57-A48D-3E1D0E3647B1}" destId="{F361AC82-AA23-429C-8B04-48E5572670B0}" srcOrd="0" destOrd="0" presId="urn:microsoft.com/office/officeart/2005/8/layout/vList3"/>
    <dgm:cxn modelId="{FFBABEF1-1F7C-4601-A71D-963914DE23EA}" type="presOf" srcId="{A91D4D5D-E734-49EF-8132-A0437195908C}" destId="{A774978E-B53D-4E73-85F8-AA47EE6C1570}" srcOrd="0" destOrd="0" presId="urn:microsoft.com/office/officeart/2005/8/layout/vList3"/>
    <dgm:cxn modelId="{3FDBF894-7EA9-403E-9057-D2FE23B63820}" type="presParOf" srcId="{0046797E-BE2D-479F-9941-39B3FAC69146}" destId="{0C46BC53-8CC2-4694-807E-C2233ABEBF2B}" srcOrd="0" destOrd="0" presId="urn:microsoft.com/office/officeart/2005/8/layout/vList3"/>
    <dgm:cxn modelId="{AC07DF23-4618-4A1D-9970-BD66DD6844CC}" type="presParOf" srcId="{0C46BC53-8CC2-4694-807E-C2233ABEBF2B}" destId="{4DE16789-1A3F-4DD5-83B5-E22B038DC5C6}" srcOrd="0" destOrd="0" presId="urn:microsoft.com/office/officeart/2005/8/layout/vList3"/>
    <dgm:cxn modelId="{DADE8A35-74EC-4AF8-ADB8-476975CCD089}" type="presParOf" srcId="{0C46BC53-8CC2-4694-807E-C2233ABEBF2B}" destId="{09C99AA2-CE87-4927-AAB9-4C603FF6406F}" srcOrd="1" destOrd="0" presId="urn:microsoft.com/office/officeart/2005/8/layout/vList3"/>
    <dgm:cxn modelId="{A1A05FF0-9AFA-4006-B38D-9D5115D4DE90}" type="presParOf" srcId="{0046797E-BE2D-479F-9941-39B3FAC69146}" destId="{044ECC1D-E81A-4BB4-9DC1-3EA106B961F6}" srcOrd="1" destOrd="0" presId="urn:microsoft.com/office/officeart/2005/8/layout/vList3"/>
    <dgm:cxn modelId="{65850B93-D2F0-4EBF-A6E4-E35C2F8B8C79}" type="presParOf" srcId="{0046797E-BE2D-479F-9941-39B3FAC69146}" destId="{8B7567D0-4A2B-42FA-B856-0D54CF043316}" srcOrd="2" destOrd="0" presId="urn:microsoft.com/office/officeart/2005/8/layout/vList3"/>
    <dgm:cxn modelId="{290064D8-08A7-41C8-B60A-E6E9D65CF74E}" type="presParOf" srcId="{8B7567D0-4A2B-42FA-B856-0D54CF043316}" destId="{F3D7C3F3-F0E7-42BC-970F-11C15C584E7D}" srcOrd="0" destOrd="0" presId="urn:microsoft.com/office/officeart/2005/8/layout/vList3"/>
    <dgm:cxn modelId="{04AD660C-15AF-4447-87DC-0CC95C02DAD8}" type="presParOf" srcId="{8B7567D0-4A2B-42FA-B856-0D54CF043316}" destId="{A774978E-B53D-4E73-85F8-AA47EE6C1570}" srcOrd="1" destOrd="0" presId="urn:microsoft.com/office/officeart/2005/8/layout/vList3"/>
    <dgm:cxn modelId="{A4E54207-D155-4858-BFD0-84307DCEBC97}" type="presParOf" srcId="{0046797E-BE2D-479F-9941-39B3FAC69146}" destId="{BCAD19B4-F1A1-4872-BA18-21A14359F58E}" srcOrd="3" destOrd="0" presId="urn:microsoft.com/office/officeart/2005/8/layout/vList3"/>
    <dgm:cxn modelId="{9CAB3CB7-3A64-48A6-8280-C27516201EFD}" type="presParOf" srcId="{0046797E-BE2D-479F-9941-39B3FAC69146}" destId="{B51E831D-5914-43F3-A154-B4B96FAEBDD0}" srcOrd="4" destOrd="0" presId="urn:microsoft.com/office/officeart/2005/8/layout/vList3"/>
    <dgm:cxn modelId="{763AB8E6-A96F-42B4-9930-614A1C6C726E}" type="presParOf" srcId="{B51E831D-5914-43F3-A154-B4B96FAEBDD0}" destId="{6D1AF9F5-F31E-43DB-8432-A0FDD44F4FB1}" srcOrd="0" destOrd="0" presId="urn:microsoft.com/office/officeart/2005/8/layout/vList3"/>
    <dgm:cxn modelId="{BDC80DC3-FD26-4B20-82A1-0E24CCE0224C}" type="presParOf" srcId="{B51E831D-5914-43F3-A154-B4B96FAEBDD0}" destId="{0DE53FDE-DCC5-4BC7-A678-B3DB59021B2B}" srcOrd="1" destOrd="0" presId="urn:microsoft.com/office/officeart/2005/8/layout/vList3"/>
    <dgm:cxn modelId="{5A4C1F34-86DF-4312-B55C-B432560C7FC3}" type="presParOf" srcId="{0046797E-BE2D-479F-9941-39B3FAC69146}" destId="{C643ECD0-6B49-4033-BC79-2D244F7861C2}" srcOrd="5" destOrd="0" presId="urn:microsoft.com/office/officeart/2005/8/layout/vList3"/>
    <dgm:cxn modelId="{36632022-F750-4135-8BB1-081B671874DC}" type="presParOf" srcId="{0046797E-BE2D-479F-9941-39B3FAC69146}" destId="{64B72993-2F8E-4CE4-8AF9-F36588DCFE55}" srcOrd="6" destOrd="0" presId="urn:microsoft.com/office/officeart/2005/8/layout/vList3"/>
    <dgm:cxn modelId="{3FA1BA50-15C0-4A69-821D-30B3C7E9FEA2}" type="presParOf" srcId="{64B72993-2F8E-4CE4-8AF9-F36588DCFE55}" destId="{CE4AA7FA-C0ED-4E46-B8B5-4572268BFB3B}" srcOrd="0" destOrd="0" presId="urn:microsoft.com/office/officeart/2005/8/layout/vList3"/>
    <dgm:cxn modelId="{7A2676B6-7D3D-4279-B809-F3C14349F62D}" type="presParOf" srcId="{64B72993-2F8E-4CE4-8AF9-F36588DCFE55}" destId="{F361AC82-AA23-429C-8B04-48E5572670B0}"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4B247796-68AE-4487-BE12-2C37F94B213C}"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DDF0F07B-BA03-4533-BB31-863A0E9AEF7A}">
      <dgm:prSet custT="1"/>
      <dgm:spPr/>
      <dgm:t>
        <a:bodyPr/>
        <a:lstStyle/>
        <a:p>
          <a:pPr>
            <a:lnSpc>
              <a:spcPct val="100000"/>
            </a:lnSpc>
          </a:pPr>
          <a:r>
            <a:rPr lang="en-US" sz="1600" b="1" i="0"/>
            <a:t>Enhanced Collaboration and Integration: </a:t>
          </a:r>
        </a:p>
        <a:p>
          <a:pPr>
            <a:lnSpc>
              <a:spcPct val="100000"/>
            </a:lnSpc>
          </a:pPr>
          <a:r>
            <a:rPr lang="en-US" sz="1200" b="0" i="0" err="1"/>
            <a:t>LeSS</a:t>
          </a:r>
          <a:r>
            <a:rPr lang="en-US" sz="1200" b="0" i="0"/>
            <a:t> breaks down silos and fosters collaboration and innovation by encouraging cross-functional teamwork</a:t>
          </a:r>
          <a:endParaRPr lang="en-US" sz="1200"/>
        </a:p>
      </dgm:t>
    </dgm:pt>
    <dgm:pt modelId="{91B80D40-8BD3-42E5-BA48-F60E55B3CFBF}" type="parTrans" cxnId="{B7F822CD-A9F0-4E4E-BD46-09D1CF3E5DA1}">
      <dgm:prSet/>
      <dgm:spPr/>
      <dgm:t>
        <a:bodyPr/>
        <a:lstStyle/>
        <a:p>
          <a:endParaRPr lang="en-US"/>
        </a:p>
      </dgm:t>
    </dgm:pt>
    <dgm:pt modelId="{E971CD9E-D9C1-42D8-A072-495DC3347967}" type="sibTrans" cxnId="{B7F822CD-A9F0-4E4E-BD46-09D1CF3E5DA1}">
      <dgm:prSet/>
      <dgm:spPr/>
      <dgm:t>
        <a:bodyPr/>
        <a:lstStyle/>
        <a:p>
          <a:pPr>
            <a:lnSpc>
              <a:spcPct val="100000"/>
            </a:lnSpc>
          </a:pPr>
          <a:endParaRPr lang="en-US"/>
        </a:p>
      </dgm:t>
    </dgm:pt>
    <dgm:pt modelId="{E7B101A8-5194-4F70-B245-C7BBA26B3F63}">
      <dgm:prSet custT="1"/>
      <dgm:spPr/>
      <dgm:t>
        <a:bodyPr/>
        <a:lstStyle/>
        <a:p>
          <a:pPr>
            <a:lnSpc>
              <a:spcPct val="100000"/>
            </a:lnSpc>
          </a:pPr>
          <a:r>
            <a:rPr lang="en-US" sz="1600" b="1" i="0"/>
            <a:t>Focus on Customer-Centric Products: </a:t>
          </a:r>
        </a:p>
        <a:p>
          <a:pPr>
            <a:lnSpc>
              <a:spcPct val="100000"/>
            </a:lnSpc>
          </a:pPr>
          <a:r>
            <a:rPr lang="en-US" sz="1300" b="0" i="0" err="1"/>
            <a:t>LeSS</a:t>
          </a:r>
          <a:r>
            <a:rPr lang="en-US" sz="1300" b="0" i="0"/>
            <a:t> framework ensures that teams are aligned towards delivering customer value, critical goal of enhancing digital customer experiences</a:t>
          </a:r>
          <a:endParaRPr lang="en-US" sz="1300"/>
        </a:p>
      </dgm:t>
    </dgm:pt>
    <dgm:pt modelId="{2971F89F-50B7-4313-9474-A60A539F69E6}" type="parTrans" cxnId="{3FA230FC-E4F3-42CA-B954-B2770D4B4CB9}">
      <dgm:prSet/>
      <dgm:spPr/>
      <dgm:t>
        <a:bodyPr/>
        <a:lstStyle/>
        <a:p>
          <a:endParaRPr lang="en-US"/>
        </a:p>
      </dgm:t>
    </dgm:pt>
    <dgm:pt modelId="{93BE38CD-8598-4520-8F3C-358B2A50A53A}" type="sibTrans" cxnId="{3FA230FC-E4F3-42CA-B954-B2770D4B4CB9}">
      <dgm:prSet/>
      <dgm:spPr/>
      <dgm:t>
        <a:bodyPr/>
        <a:lstStyle/>
        <a:p>
          <a:pPr>
            <a:lnSpc>
              <a:spcPct val="100000"/>
            </a:lnSpc>
          </a:pPr>
          <a:endParaRPr lang="en-US"/>
        </a:p>
      </dgm:t>
    </dgm:pt>
    <dgm:pt modelId="{C2F7C6BF-3783-4BA3-84F0-94937B250D93}">
      <dgm:prSet custT="1"/>
      <dgm:spPr/>
      <dgm:t>
        <a:bodyPr/>
        <a:lstStyle/>
        <a:p>
          <a:pPr>
            <a:lnSpc>
              <a:spcPct val="100000"/>
            </a:lnSpc>
          </a:pPr>
          <a:r>
            <a:rPr lang="en-US" sz="1600" b="1" i="0"/>
            <a:t>Adaptability:</a:t>
          </a:r>
        </a:p>
        <a:p>
          <a:pPr>
            <a:lnSpc>
              <a:spcPct val="100000"/>
            </a:lnSpc>
          </a:pPr>
          <a:r>
            <a:rPr lang="en-US" sz="1300" b="0" i="0" err="1"/>
            <a:t>LeSS</a:t>
          </a:r>
          <a:r>
            <a:rPr lang="en-US" sz="1300" b="0" i="0"/>
            <a:t> allowed bank to adapt processes quickly and incorporate feedback effectively, essential for fast-paced financial services sector</a:t>
          </a:r>
          <a:endParaRPr lang="en-US" sz="1300"/>
        </a:p>
      </dgm:t>
    </dgm:pt>
    <dgm:pt modelId="{F98DD6C8-E769-468C-BCE7-6366DCB6F0CC}" type="parTrans" cxnId="{3B6E2FD2-24A5-45E9-B761-F206D1D6FAC3}">
      <dgm:prSet/>
      <dgm:spPr/>
      <dgm:t>
        <a:bodyPr/>
        <a:lstStyle/>
        <a:p>
          <a:endParaRPr lang="en-US"/>
        </a:p>
      </dgm:t>
    </dgm:pt>
    <dgm:pt modelId="{6A160B12-2C3A-46AB-9DD2-97B86532CE91}" type="sibTrans" cxnId="{3B6E2FD2-24A5-45E9-B761-F206D1D6FAC3}">
      <dgm:prSet/>
      <dgm:spPr/>
      <dgm:t>
        <a:bodyPr/>
        <a:lstStyle/>
        <a:p>
          <a:pPr>
            <a:lnSpc>
              <a:spcPct val="100000"/>
            </a:lnSpc>
          </a:pPr>
          <a:endParaRPr lang="en-US"/>
        </a:p>
      </dgm:t>
    </dgm:pt>
    <dgm:pt modelId="{58C99699-CA27-4C10-8408-4C996F46BCCD}">
      <dgm:prSet custT="1"/>
      <dgm:spPr/>
      <dgm:t>
        <a:bodyPr/>
        <a:lstStyle/>
        <a:p>
          <a:pPr>
            <a:lnSpc>
              <a:spcPct val="100000"/>
            </a:lnSpc>
          </a:pPr>
          <a:r>
            <a:rPr lang="en-US" sz="1600" b="1" i="0"/>
            <a:t>Cost-Effectiveness: </a:t>
          </a:r>
        </a:p>
        <a:p>
          <a:pPr>
            <a:lnSpc>
              <a:spcPct val="100000"/>
            </a:lnSpc>
          </a:pPr>
          <a:r>
            <a:rPr lang="en-US" sz="1400" b="0" i="0"/>
            <a:t>By minimizing additional roles and artifacts, </a:t>
          </a:r>
          <a:r>
            <a:rPr lang="en-US" sz="1400" b="0" i="0" err="1"/>
            <a:t>LeSS</a:t>
          </a:r>
          <a:r>
            <a:rPr lang="en-US" sz="1400" b="0" i="0"/>
            <a:t> helps keep the transformation lean and cost-effective</a:t>
          </a:r>
          <a:endParaRPr lang="en-US" sz="1400"/>
        </a:p>
      </dgm:t>
    </dgm:pt>
    <dgm:pt modelId="{880DECE1-4421-4E8F-A24B-08786555D9EC}" type="parTrans" cxnId="{615A6787-3729-4FD3-9C90-857938AE3277}">
      <dgm:prSet/>
      <dgm:spPr/>
      <dgm:t>
        <a:bodyPr/>
        <a:lstStyle/>
        <a:p>
          <a:endParaRPr lang="en-US"/>
        </a:p>
      </dgm:t>
    </dgm:pt>
    <dgm:pt modelId="{ADD8B07D-AA75-413F-8945-96F510EA4388}" type="sibTrans" cxnId="{615A6787-3729-4FD3-9C90-857938AE3277}">
      <dgm:prSet/>
      <dgm:spPr/>
      <dgm:t>
        <a:bodyPr/>
        <a:lstStyle/>
        <a:p>
          <a:endParaRPr lang="en-US"/>
        </a:p>
      </dgm:t>
    </dgm:pt>
    <dgm:pt modelId="{90EE20B9-2FFB-4D8A-BA9B-4D97C510062C}" type="pres">
      <dgm:prSet presAssocID="{4B247796-68AE-4487-BE12-2C37F94B213C}" presName="root" presStyleCnt="0">
        <dgm:presLayoutVars>
          <dgm:dir/>
          <dgm:resizeHandles val="exact"/>
        </dgm:presLayoutVars>
      </dgm:prSet>
      <dgm:spPr/>
    </dgm:pt>
    <dgm:pt modelId="{22BC1145-A44D-4D40-90C6-ABD732B3FA73}" type="pres">
      <dgm:prSet presAssocID="{4B247796-68AE-4487-BE12-2C37F94B213C}" presName="container" presStyleCnt="0">
        <dgm:presLayoutVars>
          <dgm:dir/>
          <dgm:resizeHandles val="exact"/>
        </dgm:presLayoutVars>
      </dgm:prSet>
      <dgm:spPr/>
    </dgm:pt>
    <dgm:pt modelId="{AF53EA4F-038C-4FD3-B05A-1A90E505E89B}" type="pres">
      <dgm:prSet presAssocID="{DDF0F07B-BA03-4533-BB31-863A0E9AEF7A}" presName="compNode" presStyleCnt="0"/>
      <dgm:spPr/>
    </dgm:pt>
    <dgm:pt modelId="{5A300889-C5D9-4F86-A7C6-15C1B84DA916}" type="pres">
      <dgm:prSet presAssocID="{DDF0F07B-BA03-4533-BB31-863A0E9AEF7A}" presName="iconBgRect" presStyleLbl="bgShp" presStyleIdx="0" presStyleCnt="4"/>
      <dgm:spPr>
        <a:solidFill>
          <a:srgbClr val="A92323"/>
        </a:solidFill>
        <a:ln>
          <a:solidFill>
            <a:schemeClr val="bg1"/>
          </a:solidFill>
        </a:ln>
      </dgm:spPr>
    </dgm:pt>
    <dgm:pt modelId="{8C6E0B18-9ED9-4F9F-A165-08038B8A9DB7}" type="pres">
      <dgm:prSet presAssocID="{DDF0F07B-BA03-4533-BB31-863A0E9AEF7A}"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Cheers"/>
        </a:ext>
      </dgm:extLst>
    </dgm:pt>
    <dgm:pt modelId="{6DEC8754-22E6-429C-A60A-75CE8F1CF07D}" type="pres">
      <dgm:prSet presAssocID="{DDF0F07B-BA03-4533-BB31-863A0E9AEF7A}" presName="spaceRect" presStyleCnt="0"/>
      <dgm:spPr/>
    </dgm:pt>
    <dgm:pt modelId="{942BC9BD-6BE5-4335-B338-1D9056C5AD83}" type="pres">
      <dgm:prSet presAssocID="{DDF0F07B-BA03-4533-BB31-863A0E9AEF7A}" presName="textRect" presStyleLbl="revTx" presStyleIdx="0" presStyleCnt="4" custScaleX="117424" custLinFactNeighborX="3147" custLinFactNeighborY="-824">
        <dgm:presLayoutVars>
          <dgm:chMax val="1"/>
          <dgm:chPref val="1"/>
        </dgm:presLayoutVars>
      </dgm:prSet>
      <dgm:spPr/>
    </dgm:pt>
    <dgm:pt modelId="{5E2555F1-DFCE-407B-AA04-81633864CF38}" type="pres">
      <dgm:prSet presAssocID="{E971CD9E-D9C1-42D8-A072-495DC3347967}" presName="sibTrans" presStyleLbl="sibTrans2D1" presStyleIdx="0" presStyleCnt="0"/>
      <dgm:spPr/>
    </dgm:pt>
    <dgm:pt modelId="{CE97321B-2245-4A93-9BDA-D7405A501FC6}" type="pres">
      <dgm:prSet presAssocID="{E7B101A8-5194-4F70-B245-C7BBA26B3F63}" presName="compNode" presStyleCnt="0"/>
      <dgm:spPr/>
    </dgm:pt>
    <dgm:pt modelId="{EE70F42D-893A-4816-A729-3C837C2EC34F}" type="pres">
      <dgm:prSet presAssocID="{E7B101A8-5194-4F70-B245-C7BBA26B3F63}" presName="iconBgRect" presStyleLbl="bgShp" presStyleIdx="1" presStyleCnt="4" custLinFactNeighborX="-8243" custLinFactNeighborY="824"/>
      <dgm:spPr>
        <a:solidFill>
          <a:srgbClr val="A92323"/>
        </a:solidFill>
        <a:ln>
          <a:solidFill>
            <a:schemeClr val="bg1"/>
          </a:solidFill>
        </a:ln>
      </dgm:spPr>
    </dgm:pt>
    <dgm:pt modelId="{52D46BA7-6592-4DA4-9A0C-861128F95030}" type="pres">
      <dgm:prSet presAssocID="{E7B101A8-5194-4F70-B245-C7BBA26B3F63}" presName="iconRect" presStyleLbl="node1" presStyleIdx="1" presStyleCnt="4" custLinFactNeighborX="-1438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Users"/>
        </a:ext>
      </dgm:extLst>
    </dgm:pt>
    <dgm:pt modelId="{68EC6A40-639A-4F76-B0FD-87AB6BDDF917}" type="pres">
      <dgm:prSet presAssocID="{E7B101A8-5194-4F70-B245-C7BBA26B3F63}" presName="spaceRect" presStyleCnt="0"/>
      <dgm:spPr/>
    </dgm:pt>
    <dgm:pt modelId="{D584DD39-F9BB-4DC9-A8A9-02D463922D37}" type="pres">
      <dgm:prSet presAssocID="{E7B101A8-5194-4F70-B245-C7BBA26B3F63}" presName="textRect" presStyleLbl="revTx" presStyleIdx="1" presStyleCnt="4" custScaleX="113912" custLinFactNeighborX="-2786" custLinFactNeighborY="3486">
        <dgm:presLayoutVars>
          <dgm:chMax val="1"/>
          <dgm:chPref val="1"/>
        </dgm:presLayoutVars>
      </dgm:prSet>
      <dgm:spPr/>
    </dgm:pt>
    <dgm:pt modelId="{B7D4387D-AE3C-4A53-84EA-C5FB3E07E5D9}" type="pres">
      <dgm:prSet presAssocID="{93BE38CD-8598-4520-8F3C-358B2A50A53A}" presName="sibTrans" presStyleLbl="sibTrans2D1" presStyleIdx="0" presStyleCnt="0"/>
      <dgm:spPr/>
    </dgm:pt>
    <dgm:pt modelId="{3C078C91-3026-486B-BE1C-4127A082A62E}" type="pres">
      <dgm:prSet presAssocID="{C2F7C6BF-3783-4BA3-84F0-94937B250D93}" presName="compNode" presStyleCnt="0"/>
      <dgm:spPr/>
    </dgm:pt>
    <dgm:pt modelId="{F3116790-B41F-41DE-AD6A-84D2005BAA01}" type="pres">
      <dgm:prSet presAssocID="{C2F7C6BF-3783-4BA3-84F0-94937B250D93}" presName="iconBgRect" presStyleLbl="bgShp" presStyleIdx="2" presStyleCnt="4"/>
      <dgm:spPr>
        <a:solidFill>
          <a:srgbClr val="A92323"/>
        </a:solidFill>
      </dgm:spPr>
    </dgm:pt>
    <dgm:pt modelId="{A476D1B9-B308-4E6E-9BD9-B4C67B2268EF}" type="pres">
      <dgm:prSet presAssocID="{C2F7C6BF-3783-4BA3-84F0-94937B250D93}"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Business Growth"/>
        </a:ext>
      </dgm:extLst>
    </dgm:pt>
    <dgm:pt modelId="{EDAD21A2-C19F-4FB2-AEFD-03DC35C39662}" type="pres">
      <dgm:prSet presAssocID="{C2F7C6BF-3783-4BA3-84F0-94937B250D93}" presName="spaceRect" presStyleCnt="0"/>
      <dgm:spPr/>
    </dgm:pt>
    <dgm:pt modelId="{52BF1547-20AC-41E3-AC32-E0297F4655AA}" type="pres">
      <dgm:prSet presAssocID="{C2F7C6BF-3783-4BA3-84F0-94937B250D93}" presName="textRect" presStyleLbl="revTx" presStyleIdx="2" presStyleCnt="4" custScaleX="121241" custLinFactNeighborX="4895">
        <dgm:presLayoutVars>
          <dgm:chMax val="1"/>
          <dgm:chPref val="1"/>
        </dgm:presLayoutVars>
      </dgm:prSet>
      <dgm:spPr/>
    </dgm:pt>
    <dgm:pt modelId="{D05D5A8E-6B8C-4651-9D01-DB4E2F590F3A}" type="pres">
      <dgm:prSet presAssocID="{6A160B12-2C3A-46AB-9DD2-97B86532CE91}" presName="sibTrans" presStyleLbl="sibTrans2D1" presStyleIdx="0" presStyleCnt="0"/>
      <dgm:spPr/>
    </dgm:pt>
    <dgm:pt modelId="{D7133800-70D2-4239-99FF-C1E43F42581B}" type="pres">
      <dgm:prSet presAssocID="{58C99699-CA27-4C10-8408-4C996F46BCCD}" presName="compNode" presStyleCnt="0"/>
      <dgm:spPr/>
    </dgm:pt>
    <dgm:pt modelId="{B41A5FDE-EB7E-4154-9CEC-3C62033D5F76}" type="pres">
      <dgm:prSet presAssocID="{58C99699-CA27-4C10-8408-4C996F46BCCD}" presName="iconBgRect" presStyleLbl="bgShp" presStyleIdx="3" presStyleCnt="4" custLinFactNeighborX="-4946"/>
      <dgm:spPr>
        <a:solidFill>
          <a:srgbClr val="A92323"/>
        </a:solidFill>
      </dgm:spPr>
    </dgm:pt>
    <dgm:pt modelId="{08F56321-1BD2-4012-BC5C-8561CDB170F8}" type="pres">
      <dgm:prSet presAssocID="{58C99699-CA27-4C10-8408-4C996F46BCCD}" presName="iconRect" presStyleLbl="node1" presStyleIdx="3" presStyleCnt="4" custLinFactNeighborX="-11369" custLinFactNeighborY="1421"/>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dgm:spPr>
      <dgm:extLst>
        <a:ext uri="{E40237B7-FDA0-4F09-8148-C483321AD2D9}">
          <dgm14:cNvPr xmlns:dgm14="http://schemas.microsoft.com/office/drawing/2010/diagram" id="0" name="" descr="Money with solid fill"/>
        </a:ext>
      </dgm:extLst>
    </dgm:pt>
    <dgm:pt modelId="{F7D056D7-612F-4FA3-A1BF-AED68DCC4B2A}" type="pres">
      <dgm:prSet presAssocID="{58C99699-CA27-4C10-8408-4C996F46BCCD}" presName="spaceRect" presStyleCnt="0"/>
      <dgm:spPr/>
    </dgm:pt>
    <dgm:pt modelId="{E28DE010-7E43-4A96-9BFD-1B9BE880DB68}" type="pres">
      <dgm:prSet presAssocID="{58C99699-CA27-4C10-8408-4C996F46BCCD}" presName="textRect" presStyleLbl="revTx" presStyleIdx="3" presStyleCnt="4" custScaleX="113117" custLinFactNeighborX="-2087" custLinFactNeighborY="3438">
        <dgm:presLayoutVars>
          <dgm:chMax val="1"/>
          <dgm:chPref val="1"/>
        </dgm:presLayoutVars>
      </dgm:prSet>
      <dgm:spPr/>
    </dgm:pt>
  </dgm:ptLst>
  <dgm:cxnLst>
    <dgm:cxn modelId="{3D4B3F01-1346-408E-BF6D-23D99C745DE1}" type="presOf" srcId="{E971CD9E-D9C1-42D8-A072-495DC3347967}" destId="{5E2555F1-DFCE-407B-AA04-81633864CF38}" srcOrd="0" destOrd="0" presId="urn:microsoft.com/office/officeart/2018/2/layout/IconCircleList"/>
    <dgm:cxn modelId="{CD811902-8421-4438-B2CD-D45C237133BD}" type="presOf" srcId="{C2F7C6BF-3783-4BA3-84F0-94937B250D93}" destId="{52BF1547-20AC-41E3-AC32-E0297F4655AA}" srcOrd="0" destOrd="0" presId="urn:microsoft.com/office/officeart/2018/2/layout/IconCircleList"/>
    <dgm:cxn modelId="{ADDB8E04-3EA5-45FE-8F88-21ABF811C5F3}" type="presOf" srcId="{93BE38CD-8598-4520-8F3C-358B2A50A53A}" destId="{B7D4387D-AE3C-4A53-84EA-C5FB3E07E5D9}" srcOrd="0" destOrd="0" presId="urn:microsoft.com/office/officeart/2018/2/layout/IconCircleList"/>
    <dgm:cxn modelId="{5A413506-F6F1-47A1-AABE-291E372D5E55}" type="presOf" srcId="{4B247796-68AE-4487-BE12-2C37F94B213C}" destId="{90EE20B9-2FFB-4D8A-BA9B-4D97C510062C}" srcOrd="0" destOrd="0" presId="urn:microsoft.com/office/officeart/2018/2/layout/IconCircleList"/>
    <dgm:cxn modelId="{04E4803C-4CB2-4C47-96A3-CFDF3401BCC8}" type="presOf" srcId="{6A160B12-2C3A-46AB-9DD2-97B86532CE91}" destId="{D05D5A8E-6B8C-4651-9D01-DB4E2F590F3A}" srcOrd="0" destOrd="0" presId="urn:microsoft.com/office/officeart/2018/2/layout/IconCircleList"/>
    <dgm:cxn modelId="{8DB4604A-99E7-497D-9095-AC02405B7309}" type="presOf" srcId="{58C99699-CA27-4C10-8408-4C996F46BCCD}" destId="{E28DE010-7E43-4A96-9BFD-1B9BE880DB68}" srcOrd="0" destOrd="0" presId="urn:microsoft.com/office/officeart/2018/2/layout/IconCircleList"/>
    <dgm:cxn modelId="{A18E0A5A-DF6F-43EB-ACAD-4F28F6446132}" type="presOf" srcId="{DDF0F07B-BA03-4533-BB31-863A0E9AEF7A}" destId="{942BC9BD-6BE5-4335-B338-1D9056C5AD83}" srcOrd="0" destOrd="0" presId="urn:microsoft.com/office/officeart/2018/2/layout/IconCircleList"/>
    <dgm:cxn modelId="{615A6787-3729-4FD3-9C90-857938AE3277}" srcId="{4B247796-68AE-4487-BE12-2C37F94B213C}" destId="{58C99699-CA27-4C10-8408-4C996F46BCCD}" srcOrd="3" destOrd="0" parTransId="{880DECE1-4421-4E8F-A24B-08786555D9EC}" sibTransId="{ADD8B07D-AA75-413F-8945-96F510EA4388}"/>
    <dgm:cxn modelId="{B7F822CD-A9F0-4E4E-BD46-09D1CF3E5DA1}" srcId="{4B247796-68AE-4487-BE12-2C37F94B213C}" destId="{DDF0F07B-BA03-4533-BB31-863A0E9AEF7A}" srcOrd="0" destOrd="0" parTransId="{91B80D40-8BD3-42E5-BA48-F60E55B3CFBF}" sibTransId="{E971CD9E-D9C1-42D8-A072-495DC3347967}"/>
    <dgm:cxn modelId="{3B6E2FD2-24A5-45E9-B761-F206D1D6FAC3}" srcId="{4B247796-68AE-4487-BE12-2C37F94B213C}" destId="{C2F7C6BF-3783-4BA3-84F0-94937B250D93}" srcOrd="2" destOrd="0" parTransId="{F98DD6C8-E769-468C-BCE7-6366DCB6F0CC}" sibTransId="{6A160B12-2C3A-46AB-9DD2-97B86532CE91}"/>
    <dgm:cxn modelId="{A55039F7-36A0-4068-82C9-6F3797433ADB}" type="presOf" srcId="{E7B101A8-5194-4F70-B245-C7BBA26B3F63}" destId="{D584DD39-F9BB-4DC9-A8A9-02D463922D37}" srcOrd="0" destOrd="0" presId="urn:microsoft.com/office/officeart/2018/2/layout/IconCircleList"/>
    <dgm:cxn modelId="{3FA230FC-E4F3-42CA-B954-B2770D4B4CB9}" srcId="{4B247796-68AE-4487-BE12-2C37F94B213C}" destId="{E7B101A8-5194-4F70-B245-C7BBA26B3F63}" srcOrd="1" destOrd="0" parTransId="{2971F89F-50B7-4313-9474-A60A539F69E6}" sibTransId="{93BE38CD-8598-4520-8F3C-358B2A50A53A}"/>
    <dgm:cxn modelId="{E27B4CFF-B5BD-4FBF-922D-5F4DA4BEA59D}" type="presParOf" srcId="{90EE20B9-2FFB-4D8A-BA9B-4D97C510062C}" destId="{22BC1145-A44D-4D40-90C6-ABD732B3FA73}" srcOrd="0" destOrd="0" presId="urn:microsoft.com/office/officeart/2018/2/layout/IconCircleList"/>
    <dgm:cxn modelId="{67D4A114-16CD-405E-A09A-DB4F15377274}" type="presParOf" srcId="{22BC1145-A44D-4D40-90C6-ABD732B3FA73}" destId="{AF53EA4F-038C-4FD3-B05A-1A90E505E89B}" srcOrd="0" destOrd="0" presId="urn:microsoft.com/office/officeart/2018/2/layout/IconCircleList"/>
    <dgm:cxn modelId="{82C4C26B-ACD2-4C37-BD47-2C26D3D15A21}" type="presParOf" srcId="{AF53EA4F-038C-4FD3-B05A-1A90E505E89B}" destId="{5A300889-C5D9-4F86-A7C6-15C1B84DA916}" srcOrd="0" destOrd="0" presId="urn:microsoft.com/office/officeart/2018/2/layout/IconCircleList"/>
    <dgm:cxn modelId="{EBC68C4A-34B0-47C8-800D-0BEB4C2E01ED}" type="presParOf" srcId="{AF53EA4F-038C-4FD3-B05A-1A90E505E89B}" destId="{8C6E0B18-9ED9-4F9F-A165-08038B8A9DB7}" srcOrd="1" destOrd="0" presId="urn:microsoft.com/office/officeart/2018/2/layout/IconCircleList"/>
    <dgm:cxn modelId="{320FB434-1125-49D2-A0BD-BED9D336C2D0}" type="presParOf" srcId="{AF53EA4F-038C-4FD3-B05A-1A90E505E89B}" destId="{6DEC8754-22E6-429C-A60A-75CE8F1CF07D}" srcOrd="2" destOrd="0" presId="urn:microsoft.com/office/officeart/2018/2/layout/IconCircleList"/>
    <dgm:cxn modelId="{77628821-46E7-4EA5-8137-AB82A3EA8BB4}" type="presParOf" srcId="{AF53EA4F-038C-4FD3-B05A-1A90E505E89B}" destId="{942BC9BD-6BE5-4335-B338-1D9056C5AD83}" srcOrd="3" destOrd="0" presId="urn:microsoft.com/office/officeart/2018/2/layout/IconCircleList"/>
    <dgm:cxn modelId="{93E8B9F9-6F36-43B4-8089-B95628E6CEE3}" type="presParOf" srcId="{22BC1145-A44D-4D40-90C6-ABD732B3FA73}" destId="{5E2555F1-DFCE-407B-AA04-81633864CF38}" srcOrd="1" destOrd="0" presId="urn:microsoft.com/office/officeart/2018/2/layout/IconCircleList"/>
    <dgm:cxn modelId="{4936EA6C-D1D5-4702-8DED-D580EF6A88AB}" type="presParOf" srcId="{22BC1145-A44D-4D40-90C6-ABD732B3FA73}" destId="{CE97321B-2245-4A93-9BDA-D7405A501FC6}" srcOrd="2" destOrd="0" presId="urn:microsoft.com/office/officeart/2018/2/layout/IconCircleList"/>
    <dgm:cxn modelId="{317E4ABA-5DF8-4B00-8315-5D7B5B260780}" type="presParOf" srcId="{CE97321B-2245-4A93-9BDA-D7405A501FC6}" destId="{EE70F42D-893A-4816-A729-3C837C2EC34F}" srcOrd="0" destOrd="0" presId="urn:microsoft.com/office/officeart/2018/2/layout/IconCircleList"/>
    <dgm:cxn modelId="{C4B8E690-BFD8-4906-9608-0FB2810D065C}" type="presParOf" srcId="{CE97321B-2245-4A93-9BDA-D7405A501FC6}" destId="{52D46BA7-6592-4DA4-9A0C-861128F95030}" srcOrd="1" destOrd="0" presId="urn:microsoft.com/office/officeart/2018/2/layout/IconCircleList"/>
    <dgm:cxn modelId="{35CAF18F-44A4-4BAB-8383-BE75FF8F6751}" type="presParOf" srcId="{CE97321B-2245-4A93-9BDA-D7405A501FC6}" destId="{68EC6A40-639A-4F76-B0FD-87AB6BDDF917}" srcOrd="2" destOrd="0" presId="urn:microsoft.com/office/officeart/2018/2/layout/IconCircleList"/>
    <dgm:cxn modelId="{C83D5D37-D306-4F79-8EF1-66C75AF5153E}" type="presParOf" srcId="{CE97321B-2245-4A93-9BDA-D7405A501FC6}" destId="{D584DD39-F9BB-4DC9-A8A9-02D463922D37}" srcOrd="3" destOrd="0" presId="urn:microsoft.com/office/officeart/2018/2/layout/IconCircleList"/>
    <dgm:cxn modelId="{170559F3-BD86-4D55-8DF8-3FC1493F344E}" type="presParOf" srcId="{22BC1145-A44D-4D40-90C6-ABD732B3FA73}" destId="{B7D4387D-AE3C-4A53-84EA-C5FB3E07E5D9}" srcOrd="3" destOrd="0" presId="urn:microsoft.com/office/officeart/2018/2/layout/IconCircleList"/>
    <dgm:cxn modelId="{B8A1FBC8-867A-4B9E-A9E5-9C437C7B8926}" type="presParOf" srcId="{22BC1145-A44D-4D40-90C6-ABD732B3FA73}" destId="{3C078C91-3026-486B-BE1C-4127A082A62E}" srcOrd="4" destOrd="0" presId="urn:microsoft.com/office/officeart/2018/2/layout/IconCircleList"/>
    <dgm:cxn modelId="{EE952154-FD2F-4F53-9E0A-7212FCF2FB2E}" type="presParOf" srcId="{3C078C91-3026-486B-BE1C-4127A082A62E}" destId="{F3116790-B41F-41DE-AD6A-84D2005BAA01}" srcOrd="0" destOrd="0" presId="urn:microsoft.com/office/officeart/2018/2/layout/IconCircleList"/>
    <dgm:cxn modelId="{90431CEF-E9F7-495C-A08C-07CFED69E8C3}" type="presParOf" srcId="{3C078C91-3026-486B-BE1C-4127A082A62E}" destId="{A476D1B9-B308-4E6E-9BD9-B4C67B2268EF}" srcOrd="1" destOrd="0" presId="urn:microsoft.com/office/officeart/2018/2/layout/IconCircleList"/>
    <dgm:cxn modelId="{017CC4A6-C2E0-407E-8C29-5815349F3DF3}" type="presParOf" srcId="{3C078C91-3026-486B-BE1C-4127A082A62E}" destId="{EDAD21A2-C19F-4FB2-AEFD-03DC35C39662}" srcOrd="2" destOrd="0" presId="urn:microsoft.com/office/officeart/2018/2/layout/IconCircleList"/>
    <dgm:cxn modelId="{C63029F4-5C42-43D0-BF64-214BDE9C40BA}" type="presParOf" srcId="{3C078C91-3026-486B-BE1C-4127A082A62E}" destId="{52BF1547-20AC-41E3-AC32-E0297F4655AA}" srcOrd="3" destOrd="0" presId="urn:microsoft.com/office/officeart/2018/2/layout/IconCircleList"/>
    <dgm:cxn modelId="{F6495A78-737E-40E1-887A-E27B17B04651}" type="presParOf" srcId="{22BC1145-A44D-4D40-90C6-ABD732B3FA73}" destId="{D05D5A8E-6B8C-4651-9D01-DB4E2F590F3A}" srcOrd="5" destOrd="0" presId="urn:microsoft.com/office/officeart/2018/2/layout/IconCircleList"/>
    <dgm:cxn modelId="{8C91CB7C-B2D6-4B61-8882-316AAB3FD701}" type="presParOf" srcId="{22BC1145-A44D-4D40-90C6-ABD732B3FA73}" destId="{D7133800-70D2-4239-99FF-C1E43F42581B}" srcOrd="6" destOrd="0" presId="urn:microsoft.com/office/officeart/2018/2/layout/IconCircleList"/>
    <dgm:cxn modelId="{05C0E45D-F524-49A9-B3A4-6A94868E3372}" type="presParOf" srcId="{D7133800-70D2-4239-99FF-C1E43F42581B}" destId="{B41A5FDE-EB7E-4154-9CEC-3C62033D5F76}" srcOrd="0" destOrd="0" presId="urn:microsoft.com/office/officeart/2018/2/layout/IconCircleList"/>
    <dgm:cxn modelId="{AFEFEA7D-C09D-4FF3-93EF-2311DB59D5AA}" type="presParOf" srcId="{D7133800-70D2-4239-99FF-C1E43F42581B}" destId="{08F56321-1BD2-4012-BC5C-8561CDB170F8}" srcOrd="1" destOrd="0" presId="urn:microsoft.com/office/officeart/2018/2/layout/IconCircleList"/>
    <dgm:cxn modelId="{B883DC7F-7762-4BEB-9069-1558C1E8B637}" type="presParOf" srcId="{D7133800-70D2-4239-99FF-C1E43F42581B}" destId="{F7D056D7-612F-4FA3-A1BF-AED68DCC4B2A}" srcOrd="2" destOrd="0" presId="urn:microsoft.com/office/officeart/2018/2/layout/IconCircleList"/>
    <dgm:cxn modelId="{B4C9715B-0CEA-4890-BAD5-9E119E411B08}" type="presParOf" srcId="{D7133800-70D2-4239-99FF-C1E43F42581B}" destId="{E28DE010-7E43-4A96-9BFD-1B9BE880DB68}"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0EB3001-C385-4E82-8785-C60314D6C2DA}" type="doc">
      <dgm:prSet loTypeId="urn:microsoft.com/office/officeart/2005/8/layout/hProcess9" loCatId="process" qsTypeId="urn:microsoft.com/office/officeart/2005/8/quickstyle/simple1" qsCatId="simple" csTypeId="urn:microsoft.com/office/officeart/2005/8/colors/accent1_2" csCatId="accent1" phldr="1"/>
      <dgm:spPr/>
    </dgm:pt>
    <dgm:pt modelId="{B7AEBE8E-7E89-489D-870A-7EA464CAADD2}">
      <dgm:prSet phldrT="[Text]" custT="1"/>
      <dgm:spPr>
        <a:solidFill>
          <a:srgbClr val="8A2332"/>
        </a:solidFill>
      </dgm:spPr>
      <dgm:t>
        <a:bodyPr/>
        <a:lstStyle/>
        <a:p>
          <a:r>
            <a:rPr lang="en-US" sz="2000" b="0" i="0" dirty="0"/>
            <a:t>Transitioned from Traditional to Digital</a:t>
          </a:r>
          <a:endParaRPr lang="en-US" sz="2000" dirty="0"/>
        </a:p>
      </dgm:t>
    </dgm:pt>
    <dgm:pt modelId="{1C942DFC-4806-4E72-A650-3D3670B4A39B}" type="parTrans" cxnId="{72FDBDBD-5BCC-49B6-B194-F3ABD8F009D3}">
      <dgm:prSet/>
      <dgm:spPr/>
      <dgm:t>
        <a:bodyPr/>
        <a:lstStyle/>
        <a:p>
          <a:endParaRPr lang="en-US"/>
        </a:p>
      </dgm:t>
    </dgm:pt>
    <dgm:pt modelId="{3A789113-D65B-42E0-AE18-E6DFE6468A82}" type="sibTrans" cxnId="{72FDBDBD-5BCC-49B6-B194-F3ABD8F009D3}">
      <dgm:prSet/>
      <dgm:spPr/>
      <dgm:t>
        <a:bodyPr/>
        <a:lstStyle/>
        <a:p>
          <a:endParaRPr lang="en-US"/>
        </a:p>
      </dgm:t>
    </dgm:pt>
    <dgm:pt modelId="{EEB34171-6072-478C-9CE8-1150CDB0CD79}">
      <dgm:prSet phldrT="[Text]" custT="1"/>
      <dgm:spPr>
        <a:solidFill>
          <a:srgbClr val="8A2332"/>
        </a:solidFill>
      </dgm:spPr>
      <dgm:t>
        <a:bodyPr/>
        <a:lstStyle/>
        <a:p>
          <a:r>
            <a:rPr lang="en-US" sz="2000" b="0" i="0" dirty="0"/>
            <a:t>Reallocation of Resources</a:t>
          </a:r>
          <a:endParaRPr lang="en-US" sz="2000" dirty="0"/>
        </a:p>
      </dgm:t>
    </dgm:pt>
    <dgm:pt modelId="{1F206E8D-4C9B-4AF5-94B3-04EE39934AC7}" type="parTrans" cxnId="{52B1A9F9-D864-4444-8ED3-6A33D3428AD0}">
      <dgm:prSet/>
      <dgm:spPr/>
      <dgm:t>
        <a:bodyPr/>
        <a:lstStyle/>
        <a:p>
          <a:endParaRPr lang="en-US"/>
        </a:p>
      </dgm:t>
    </dgm:pt>
    <dgm:pt modelId="{19BA10CE-E439-4634-9C9E-643B8B19A52B}" type="sibTrans" cxnId="{52B1A9F9-D864-4444-8ED3-6A33D3428AD0}">
      <dgm:prSet/>
      <dgm:spPr/>
      <dgm:t>
        <a:bodyPr/>
        <a:lstStyle/>
        <a:p>
          <a:endParaRPr lang="en-US"/>
        </a:p>
      </dgm:t>
    </dgm:pt>
    <dgm:pt modelId="{EF01F1F2-EAE7-4911-A302-58D0E8A26EAE}">
      <dgm:prSet phldrT="[Text]" custT="1"/>
      <dgm:spPr>
        <a:solidFill>
          <a:srgbClr val="8A2332"/>
        </a:solidFill>
      </dgm:spPr>
      <dgm:t>
        <a:bodyPr/>
        <a:lstStyle/>
        <a:p>
          <a:r>
            <a:rPr lang="en-US" sz="2000" b="0" i="0" dirty="0"/>
            <a:t>Emphasis on Digital Channels</a:t>
          </a:r>
          <a:endParaRPr lang="en-US" sz="2000" dirty="0"/>
        </a:p>
      </dgm:t>
    </dgm:pt>
    <dgm:pt modelId="{E74FD77D-3770-4EE0-AF9B-1E361F0C042B}" type="parTrans" cxnId="{43F31D12-8382-4697-A687-828AFEEC6C1D}">
      <dgm:prSet/>
      <dgm:spPr/>
      <dgm:t>
        <a:bodyPr/>
        <a:lstStyle/>
        <a:p>
          <a:endParaRPr lang="en-US"/>
        </a:p>
      </dgm:t>
    </dgm:pt>
    <dgm:pt modelId="{388DD665-E19E-43C6-A023-83B8BFB87717}" type="sibTrans" cxnId="{43F31D12-8382-4697-A687-828AFEEC6C1D}">
      <dgm:prSet/>
      <dgm:spPr/>
      <dgm:t>
        <a:bodyPr/>
        <a:lstStyle/>
        <a:p>
          <a:endParaRPr lang="en-US"/>
        </a:p>
      </dgm:t>
    </dgm:pt>
    <dgm:pt modelId="{3DABD219-219A-4200-A7AF-FF6BAE5CE31F}">
      <dgm:prSet custT="1"/>
      <dgm:spPr>
        <a:solidFill>
          <a:srgbClr val="8A2332"/>
        </a:solidFill>
      </dgm:spPr>
      <dgm:t>
        <a:bodyPr/>
        <a:lstStyle/>
        <a:p>
          <a:r>
            <a:rPr lang="en-US" sz="2000" b="0" i="0" dirty="0"/>
            <a:t>Streamlining Operations</a:t>
          </a:r>
          <a:endParaRPr lang="en-US" sz="2000" dirty="0"/>
        </a:p>
      </dgm:t>
    </dgm:pt>
    <dgm:pt modelId="{BA5EDA93-1E49-4877-9D13-5250837E7040}" type="parTrans" cxnId="{30C1ECD7-09A0-4AA9-8164-E693733AF10A}">
      <dgm:prSet/>
      <dgm:spPr/>
      <dgm:t>
        <a:bodyPr/>
        <a:lstStyle/>
        <a:p>
          <a:endParaRPr lang="en-US"/>
        </a:p>
      </dgm:t>
    </dgm:pt>
    <dgm:pt modelId="{3E4B55E8-442E-433D-873C-4AEE9DE9CC70}" type="sibTrans" cxnId="{30C1ECD7-09A0-4AA9-8164-E693733AF10A}">
      <dgm:prSet/>
      <dgm:spPr/>
      <dgm:t>
        <a:bodyPr/>
        <a:lstStyle/>
        <a:p>
          <a:endParaRPr lang="en-US"/>
        </a:p>
      </dgm:t>
    </dgm:pt>
    <dgm:pt modelId="{476EFCA9-CA41-4B33-BFA2-1B635023C0EC}" type="pres">
      <dgm:prSet presAssocID="{70EB3001-C385-4E82-8785-C60314D6C2DA}" presName="CompostProcess" presStyleCnt="0">
        <dgm:presLayoutVars>
          <dgm:dir/>
          <dgm:resizeHandles val="exact"/>
        </dgm:presLayoutVars>
      </dgm:prSet>
      <dgm:spPr/>
    </dgm:pt>
    <dgm:pt modelId="{72B68159-FE7E-41CB-A8F8-E52395411686}" type="pres">
      <dgm:prSet presAssocID="{70EB3001-C385-4E82-8785-C60314D6C2DA}" presName="arrow" presStyleLbl="bgShp" presStyleIdx="0" presStyleCnt="1" custScaleX="117647" custLinFactNeighborX="-8522" custLinFactNeighborY="-42341"/>
      <dgm:spPr>
        <a:solidFill>
          <a:srgbClr val="E8D4D2"/>
        </a:solidFill>
      </dgm:spPr>
    </dgm:pt>
    <dgm:pt modelId="{A6B940EB-2C4D-4303-8B5B-CC9794EC176A}" type="pres">
      <dgm:prSet presAssocID="{70EB3001-C385-4E82-8785-C60314D6C2DA}" presName="linearProcess" presStyleCnt="0"/>
      <dgm:spPr/>
    </dgm:pt>
    <dgm:pt modelId="{CF7AC90E-5DF5-4CF1-9F29-217CAC0D97BC}" type="pres">
      <dgm:prSet presAssocID="{B7AEBE8E-7E89-489D-870A-7EA464CAADD2}" presName="textNode" presStyleLbl="node1" presStyleIdx="0" presStyleCnt="4">
        <dgm:presLayoutVars>
          <dgm:bulletEnabled val="1"/>
        </dgm:presLayoutVars>
      </dgm:prSet>
      <dgm:spPr/>
    </dgm:pt>
    <dgm:pt modelId="{853D3069-8887-4C16-925D-07ED4148DB61}" type="pres">
      <dgm:prSet presAssocID="{3A789113-D65B-42E0-AE18-E6DFE6468A82}" presName="sibTrans" presStyleCnt="0"/>
      <dgm:spPr/>
    </dgm:pt>
    <dgm:pt modelId="{7F10E1AE-BCA7-4B7D-8CEE-AAB1536FD56C}" type="pres">
      <dgm:prSet presAssocID="{EEB34171-6072-478C-9CE8-1150CDB0CD79}" presName="textNode" presStyleLbl="node1" presStyleIdx="1" presStyleCnt="4">
        <dgm:presLayoutVars>
          <dgm:bulletEnabled val="1"/>
        </dgm:presLayoutVars>
      </dgm:prSet>
      <dgm:spPr/>
    </dgm:pt>
    <dgm:pt modelId="{8786D5DD-C9E9-4D2C-820B-B2D661086A21}" type="pres">
      <dgm:prSet presAssocID="{19BA10CE-E439-4634-9C9E-643B8B19A52B}" presName="sibTrans" presStyleCnt="0"/>
      <dgm:spPr/>
    </dgm:pt>
    <dgm:pt modelId="{4878D82E-F5C5-4E69-B222-3C6A04CB444A}" type="pres">
      <dgm:prSet presAssocID="{EF01F1F2-EAE7-4911-A302-58D0E8A26EAE}" presName="textNode" presStyleLbl="node1" presStyleIdx="2" presStyleCnt="4">
        <dgm:presLayoutVars>
          <dgm:bulletEnabled val="1"/>
        </dgm:presLayoutVars>
      </dgm:prSet>
      <dgm:spPr/>
    </dgm:pt>
    <dgm:pt modelId="{1475E3EC-2763-4B16-86B2-4D70FA9953CB}" type="pres">
      <dgm:prSet presAssocID="{388DD665-E19E-43C6-A023-83B8BFB87717}" presName="sibTrans" presStyleCnt="0"/>
      <dgm:spPr/>
    </dgm:pt>
    <dgm:pt modelId="{877B0274-A808-4096-9199-52EB1E293A2D}" type="pres">
      <dgm:prSet presAssocID="{3DABD219-219A-4200-A7AF-FF6BAE5CE31F}" presName="textNode" presStyleLbl="node1" presStyleIdx="3" presStyleCnt="4">
        <dgm:presLayoutVars>
          <dgm:bulletEnabled val="1"/>
        </dgm:presLayoutVars>
      </dgm:prSet>
      <dgm:spPr/>
    </dgm:pt>
  </dgm:ptLst>
  <dgm:cxnLst>
    <dgm:cxn modelId="{7D530F06-2BF7-43E4-AE2D-44BC0057DF05}" type="presOf" srcId="{EEB34171-6072-478C-9CE8-1150CDB0CD79}" destId="{7F10E1AE-BCA7-4B7D-8CEE-AAB1536FD56C}" srcOrd="0" destOrd="0" presId="urn:microsoft.com/office/officeart/2005/8/layout/hProcess9"/>
    <dgm:cxn modelId="{F3F7FC0E-016B-4F03-AA01-3174854068A3}" type="presOf" srcId="{B7AEBE8E-7E89-489D-870A-7EA464CAADD2}" destId="{CF7AC90E-5DF5-4CF1-9F29-217CAC0D97BC}" srcOrd="0" destOrd="0" presId="urn:microsoft.com/office/officeart/2005/8/layout/hProcess9"/>
    <dgm:cxn modelId="{43F31D12-8382-4697-A687-828AFEEC6C1D}" srcId="{70EB3001-C385-4E82-8785-C60314D6C2DA}" destId="{EF01F1F2-EAE7-4911-A302-58D0E8A26EAE}" srcOrd="2" destOrd="0" parTransId="{E74FD77D-3770-4EE0-AF9B-1E361F0C042B}" sibTransId="{388DD665-E19E-43C6-A023-83B8BFB87717}"/>
    <dgm:cxn modelId="{431C0D16-0D24-460B-AFDC-15B7DC7D985F}" type="presOf" srcId="{3DABD219-219A-4200-A7AF-FF6BAE5CE31F}" destId="{877B0274-A808-4096-9199-52EB1E293A2D}" srcOrd="0" destOrd="0" presId="urn:microsoft.com/office/officeart/2005/8/layout/hProcess9"/>
    <dgm:cxn modelId="{15D435AA-3680-45DE-954B-2B7035FB4210}" type="presOf" srcId="{EF01F1F2-EAE7-4911-A302-58D0E8A26EAE}" destId="{4878D82E-F5C5-4E69-B222-3C6A04CB444A}" srcOrd="0" destOrd="0" presId="urn:microsoft.com/office/officeart/2005/8/layout/hProcess9"/>
    <dgm:cxn modelId="{72FDBDBD-5BCC-49B6-B194-F3ABD8F009D3}" srcId="{70EB3001-C385-4E82-8785-C60314D6C2DA}" destId="{B7AEBE8E-7E89-489D-870A-7EA464CAADD2}" srcOrd="0" destOrd="0" parTransId="{1C942DFC-4806-4E72-A650-3D3670B4A39B}" sibTransId="{3A789113-D65B-42E0-AE18-E6DFE6468A82}"/>
    <dgm:cxn modelId="{568E2AC4-7BDF-477C-AE98-C4983F966EFD}" type="presOf" srcId="{70EB3001-C385-4E82-8785-C60314D6C2DA}" destId="{476EFCA9-CA41-4B33-BFA2-1B635023C0EC}" srcOrd="0" destOrd="0" presId="urn:microsoft.com/office/officeart/2005/8/layout/hProcess9"/>
    <dgm:cxn modelId="{30C1ECD7-09A0-4AA9-8164-E693733AF10A}" srcId="{70EB3001-C385-4E82-8785-C60314D6C2DA}" destId="{3DABD219-219A-4200-A7AF-FF6BAE5CE31F}" srcOrd="3" destOrd="0" parTransId="{BA5EDA93-1E49-4877-9D13-5250837E7040}" sibTransId="{3E4B55E8-442E-433D-873C-4AEE9DE9CC70}"/>
    <dgm:cxn modelId="{52B1A9F9-D864-4444-8ED3-6A33D3428AD0}" srcId="{70EB3001-C385-4E82-8785-C60314D6C2DA}" destId="{EEB34171-6072-478C-9CE8-1150CDB0CD79}" srcOrd="1" destOrd="0" parTransId="{1F206E8D-4C9B-4AF5-94B3-04EE39934AC7}" sibTransId="{19BA10CE-E439-4634-9C9E-643B8B19A52B}"/>
    <dgm:cxn modelId="{D4255E15-6D0E-4B4B-8636-1FDFCDFE0794}" type="presParOf" srcId="{476EFCA9-CA41-4B33-BFA2-1B635023C0EC}" destId="{72B68159-FE7E-41CB-A8F8-E52395411686}" srcOrd="0" destOrd="0" presId="urn:microsoft.com/office/officeart/2005/8/layout/hProcess9"/>
    <dgm:cxn modelId="{5AA69E8B-2631-42F9-9B62-6C5F198DD87C}" type="presParOf" srcId="{476EFCA9-CA41-4B33-BFA2-1B635023C0EC}" destId="{A6B940EB-2C4D-4303-8B5B-CC9794EC176A}" srcOrd="1" destOrd="0" presId="urn:microsoft.com/office/officeart/2005/8/layout/hProcess9"/>
    <dgm:cxn modelId="{0765021F-F6F9-4083-9CA5-1772A9A67610}" type="presParOf" srcId="{A6B940EB-2C4D-4303-8B5B-CC9794EC176A}" destId="{CF7AC90E-5DF5-4CF1-9F29-217CAC0D97BC}" srcOrd="0" destOrd="0" presId="urn:microsoft.com/office/officeart/2005/8/layout/hProcess9"/>
    <dgm:cxn modelId="{EBABCF67-F4E0-480C-8FD2-CA0FDFEFF87E}" type="presParOf" srcId="{A6B940EB-2C4D-4303-8B5B-CC9794EC176A}" destId="{853D3069-8887-4C16-925D-07ED4148DB61}" srcOrd="1" destOrd="0" presId="urn:microsoft.com/office/officeart/2005/8/layout/hProcess9"/>
    <dgm:cxn modelId="{87057146-9AB9-4167-8834-A7FFE7350387}" type="presParOf" srcId="{A6B940EB-2C4D-4303-8B5B-CC9794EC176A}" destId="{7F10E1AE-BCA7-4B7D-8CEE-AAB1536FD56C}" srcOrd="2" destOrd="0" presId="urn:microsoft.com/office/officeart/2005/8/layout/hProcess9"/>
    <dgm:cxn modelId="{C03237A4-4115-49BF-95F2-BE1FB691A4C1}" type="presParOf" srcId="{A6B940EB-2C4D-4303-8B5B-CC9794EC176A}" destId="{8786D5DD-C9E9-4D2C-820B-B2D661086A21}" srcOrd="3" destOrd="0" presId="urn:microsoft.com/office/officeart/2005/8/layout/hProcess9"/>
    <dgm:cxn modelId="{98525F00-556A-4A6F-B545-DD06F0E9CD35}" type="presParOf" srcId="{A6B940EB-2C4D-4303-8B5B-CC9794EC176A}" destId="{4878D82E-F5C5-4E69-B222-3C6A04CB444A}" srcOrd="4" destOrd="0" presId="urn:microsoft.com/office/officeart/2005/8/layout/hProcess9"/>
    <dgm:cxn modelId="{84A177A8-0C52-455C-A9BF-6B88286E1A5E}" type="presParOf" srcId="{A6B940EB-2C4D-4303-8B5B-CC9794EC176A}" destId="{1475E3EC-2763-4B16-86B2-4D70FA9953CB}" srcOrd="5" destOrd="0" presId="urn:microsoft.com/office/officeart/2005/8/layout/hProcess9"/>
    <dgm:cxn modelId="{4F599174-EE1B-40C7-A936-C5BA2C592F76}" type="presParOf" srcId="{A6B940EB-2C4D-4303-8B5B-CC9794EC176A}" destId="{877B0274-A808-4096-9199-52EB1E293A2D}" srcOrd="6"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68FB28E-1329-4165-9131-7FF97DA72910}"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F400186A-9518-4C47-AE1D-417291576354}">
      <dgm:prSet phldrT="[Text]" custT="1"/>
      <dgm:spPr>
        <a:solidFill>
          <a:srgbClr val="881C1C"/>
        </a:solidFill>
      </dgm:spPr>
      <dgm:t>
        <a:bodyPr/>
        <a:lstStyle/>
        <a:p>
          <a:r>
            <a:rPr lang="en-US" sz="2200" b="0" i="0" kern="1200">
              <a:latin typeface="+mn-lt"/>
            </a:rPr>
            <a:t>Recognition by Forbes</a:t>
          </a:r>
          <a:endParaRPr lang="en-US" sz="2200" kern="1200">
            <a:solidFill>
              <a:prstClr val="white"/>
            </a:solidFill>
            <a:latin typeface="+mn-lt"/>
            <a:ea typeface="+mn-ea"/>
            <a:cs typeface="+mn-cs"/>
          </a:endParaRPr>
        </a:p>
      </dgm:t>
    </dgm:pt>
    <dgm:pt modelId="{DA6E8036-FA55-4F41-82B2-00490EFFE2CE}" type="parTrans" cxnId="{A820D646-4297-4314-A8DF-AA2120F01111}">
      <dgm:prSet/>
      <dgm:spPr/>
      <dgm:t>
        <a:bodyPr/>
        <a:lstStyle/>
        <a:p>
          <a:endParaRPr lang="en-US">
            <a:latin typeface="+mn-lt"/>
          </a:endParaRPr>
        </a:p>
      </dgm:t>
    </dgm:pt>
    <dgm:pt modelId="{423A5E64-EA2E-440A-A854-337FDC48473B}" type="sibTrans" cxnId="{A820D646-4297-4314-A8DF-AA2120F01111}">
      <dgm:prSet/>
      <dgm:spPr/>
      <dgm:t>
        <a:bodyPr/>
        <a:lstStyle/>
        <a:p>
          <a:endParaRPr lang="en-US">
            <a:latin typeface="+mn-lt"/>
          </a:endParaRPr>
        </a:p>
      </dgm:t>
    </dgm:pt>
    <dgm:pt modelId="{9F28FA31-F067-431D-A9FA-032D444754E7}">
      <dgm:prSet phldrT="[Text]"/>
      <dgm:spPr>
        <a:solidFill>
          <a:srgbClr val="E8D4D2">
            <a:alpha val="90000"/>
          </a:srgbClr>
        </a:solidFill>
      </dgm:spPr>
      <dgm:t>
        <a:bodyPr/>
        <a:lstStyle/>
        <a:p>
          <a:r>
            <a:rPr lang="en-US" b="0" i="0">
              <a:latin typeface="+mn-lt"/>
            </a:rPr>
            <a:t>In 2019, Forbes recognized Raiffeisen bank as one of Russia's top three most reliable banks</a:t>
          </a:r>
          <a:endParaRPr lang="en-US">
            <a:latin typeface="+mn-lt"/>
          </a:endParaRPr>
        </a:p>
      </dgm:t>
    </dgm:pt>
    <dgm:pt modelId="{25B7CCB5-EA50-4E4B-A97D-8B51BF032E03}" type="parTrans" cxnId="{410B8AEC-E03B-417B-BA93-07DCF73E4284}">
      <dgm:prSet/>
      <dgm:spPr/>
      <dgm:t>
        <a:bodyPr/>
        <a:lstStyle/>
        <a:p>
          <a:endParaRPr lang="en-US">
            <a:latin typeface="+mn-lt"/>
          </a:endParaRPr>
        </a:p>
      </dgm:t>
    </dgm:pt>
    <dgm:pt modelId="{0A80471A-1383-4463-A4D0-8D4E99CC07BF}" type="sibTrans" cxnId="{410B8AEC-E03B-417B-BA93-07DCF73E4284}">
      <dgm:prSet/>
      <dgm:spPr/>
      <dgm:t>
        <a:bodyPr/>
        <a:lstStyle/>
        <a:p>
          <a:endParaRPr lang="en-US">
            <a:latin typeface="+mn-lt"/>
          </a:endParaRPr>
        </a:p>
      </dgm:t>
    </dgm:pt>
    <dgm:pt modelId="{ECB03610-F9D0-4F6A-B1B7-5BDB8A4DAA9E}">
      <dgm:prSet phldrT="[Text]" custT="1"/>
      <dgm:spPr>
        <a:solidFill>
          <a:srgbClr val="881C1C"/>
        </a:solidFill>
      </dgm:spPr>
      <dgm:t>
        <a:bodyPr/>
        <a:lstStyle/>
        <a:p>
          <a:pPr marL="0" lvl="0" indent="0" algn="ctr" defTabSz="889000">
            <a:lnSpc>
              <a:spcPct val="90000"/>
            </a:lnSpc>
            <a:spcBef>
              <a:spcPct val="0"/>
            </a:spcBef>
            <a:spcAft>
              <a:spcPct val="35000"/>
            </a:spcAft>
            <a:buNone/>
          </a:pPr>
          <a:r>
            <a:rPr lang="en-US" sz="2200" b="0" i="0" kern="1200">
              <a:solidFill>
                <a:prstClr val="white"/>
              </a:solidFill>
              <a:latin typeface="+mn-lt"/>
              <a:ea typeface="+mn-ea"/>
              <a:cs typeface="+mn-cs"/>
            </a:rPr>
            <a:t>Record Profit</a:t>
          </a:r>
        </a:p>
      </dgm:t>
    </dgm:pt>
    <dgm:pt modelId="{B889A127-E643-4206-8795-3031BAB5C812}" type="parTrans" cxnId="{E6778EA1-DED9-4E06-8B3D-67C361732215}">
      <dgm:prSet/>
      <dgm:spPr/>
      <dgm:t>
        <a:bodyPr/>
        <a:lstStyle/>
        <a:p>
          <a:endParaRPr lang="en-US">
            <a:latin typeface="+mn-lt"/>
          </a:endParaRPr>
        </a:p>
      </dgm:t>
    </dgm:pt>
    <dgm:pt modelId="{7A4D4B60-466A-44BA-B0BF-67F14B690B17}" type="sibTrans" cxnId="{E6778EA1-DED9-4E06-8B3D-67C361732215}">
      <dgm:prSet/>
      <dgm:spPr/>
      <dgm:t>
        <a:bodyPr/>
        <a:lstStyle/>
        <a:p>
          <a:endParaRPr lang="en-US">
            <a:latin typeface="+mn-lt"/>
          </a:endParaRPr>
        </a:p>
      </dgm:t>
    </dgm:pt>
    <dgm:pt modelId="{CCA8EE48-156F-4649-8E90-D7E00C50CC80}">
      <dgm:prSet phldrT="[Text]"/>
      <dgm:spPr>
        <a:solidFill>
          <a:srgbClr val="E8D4D2">
            <a:alpha val="90000"/>
          </a:srgbClr>
        </a:solidFill>
      </dgm:spPr>
      <dgm:t>
        <a:bodyPr/>
        <a:lstStyle/>
        <a:p>
          <a:r>
            <a:rPr lang="en-US" b="0" i="0">
              <a:latin typeface="+mn-lt"/>
            </a:rPr>
            <a:t>In 2019, the bank recorded a profit of 37.6 billion rubles, showcasing robust financial performance.</a:t>
          </a:r>
          <a:endParaRPr lang="en-US">
            <a:latin typeface="+mn-lt"/>
          </a:endParaRPr>
        </a:p>
      </dgm:t>
    </dgm:pt>
    <dgm:pt modelId="{CFE59138-C7E4-44D0-8144-5B862F457461}" type="parTrans" cxnId="{B2384D34-8E08-4429-B221-92E29330D952}">
      <dgm:prSet/>
      <dgm:spPr/>
      <dgm:t>
        <a:bodyPr/>
        <a:lstStyle/>
        <a:p>
          <a:endParaRPr lang="en-US">
            <a:latin typeface="+mn-lt"/>
          </a:endParaRPr>
        </a:p>
      </dgm:t>
    </dgm:pt>
    <dgm:pt modelId="{F7ED3406-63CF-4323-904C-A222723E9E1F}" type="sibTrans" cxnId="{B2384D34-8E08-4429-B221-92E29330D952}">
      <dgm:prSet/>
      <dgm:spPr/>
      <dgm:t>
        <a:bodyPr/>
        <a:lstStyle/>
        <a:p>
          <a:endParaRPr lang="en-US">
            <a:latin typeface="+mn-lt"/>
          </a:endParaRPr>
        </a:p>
      </dgm:t>
    </dgm:pt>
    <dgm:pt modelId="{EB982C8C-59AD-47E0-9CC9-2CD85DEA1BEE}">
      <dgm:prSet phldrT="[Text]" custT="1"/>
      <dgm:spPr>
        <a:solidFill>
          <a:srgbClr val="881C1C"/>
        </a:solidFill>
      </dgm:spPr>
      <dgm:t>
        <a:bodyPr/>
        <a:lstStyle/>
        <a:p>
          <a:pPr marL="0" lvl="0" indent="0" algn="ctr" defTabSz="889000">
            <a:lnSpc>
              <a:spcPct val="90000"/>
            </a:lnSpc>
            <a:spcBef>
              <a:spcPct val="0"/>
            </a:spcBef>
            <a:spcAft>
              <a:spcPct val="35000"/>
            </a:spcAft>
            <a:buNone/>
          </a:pPr>
          <a:r>
            <a:rPr lang="en-US" sz="2200" b="0" i="0" kern="1200">
              <a:solidFill>
                <a:prstClr val="white"/>
              </a:solidFill>
              <a:latin typeface="+mn-lt"/>
              <a:ea typeface="+mn-ea"/>
              <a:cs typeface="+mn-cs"/>
            </a:rPr>
            <a:t>Operating Cost Increase</a:t>
          </a:r>
        </a:p>
      </dgm:t>
    </dgm:pt>
    <dgm:pt modelId="{710D8E90-AAF4-4456-B052-2AE769C17CCF}" type="parTrans" cxnId="{BF599837-8AF9-48FF-8AAF-99DEC8C51AE9}">
      <dgm:prSet/>
      <dgm:spPr/>
      <dgm:t>
        <a:bodyPr/>
        <a:lstStyle/>
        <a:p>
          <a:endParaRPr lang="en-US">
            <a:latin typeface="+mn-lt"/>
          </a:endParaRPr>
        </a:p>
      </dgm:t>
    </dgm:pt>
    <dgm:pt modelId="{6C922BF7-F059-4393-BFC0-75A657F2E89A}" type="sibTrans" cxnId="{BF599837-8AF9-48FF-8AAF-99DEC8C51AE9}">
      <dgm:prSet/>
      <dgm:spPr/>
      <dgm:t>
        <a:bodyPr/>
        <a:lstStyle/>
        <a:p>
          <a:endParaRPr lang="en-US">
            <a:latin typeface="+mn-lt"/>
          </a:endParaRPr>
        </a:p>
      </dgm:t>
    </dgm:pt>
    <dgm:pt modelId="{3E347828-2AF8-4726-A437-96CE314D8F98}">
      <dgm:prSet phldrT="[Text]"/>
      <dgm:spPr>
        <a:solidFill>
          <a:srgbClr val="E8D4D2">
            <a:alpha val="90000"/>
          </a:srgbClr>
        </a:solidFill>
      </dgm:spPr>
      <dgm:t>
        <a:bodyPr/>
        <a:lstStyle/>
        <a:p>
          <a:r>
            <a:rPr lang="en-US" b="0" i="0">
              <a:latin typeface="+mn-lt"/>
            </a:rPr>
            <a:t>In 2019, operating costs increased by 10.7% to reach 36.2 billion rubles compared to the previous year.</a:t>
          </a:r>
          <a:endParaRPr lang="en-US">
            <a:latin typeface="+mn-lt"/>
          </a:endParaRPr>
        </a:p>
      </dgm:t>
    </dgm:pt>
    <dgm:pt modelId="{E41AAE07-9DD0-46D4-A95A-6BA05341A40E}" type="parTrans" cxnId="{06AA6E8A-820A-4DE1-B42D-41A6DBA20FDE}">
      <dgm:prSet/>
      <dgm:spPr/>
      <dgm:t>
        <a:bodyPr/>
        <a:lstStyle/>
        <a:p>
          <a:endParaRPr lang="en-US">
            <a:latin typeface="+mn-lt"/>
          </a:endParaRPr>
        </a:p>
      </dgm:t>
    </dgm:pt>
    <dgm:pt modelId="{A6694739-750F-4DF0-A334-CD983B5AFE63}" type="sibTrans" cxnId="{06AA6E8A-820A-4DE1-B42D-41A6DBA20FDE}">
      <dgm:prSet/>
      <dgm:spPr/>
      <dgm:t>
        <a:bodyPr/>
        <a:lstStyle/>
        <a:p>
          <a:endParaRPr lang="en-US">
            <a:latin typeface="+mn-lt"/>
          </a:endParaRPr>
        </a:p>
      </dgm:t>
    </dgm:pt>
    <dgm:pt modelId="{B72136F5-98AD-46D6-B1D0-24A9B2DBB107}">
      <dgm:prSet custT="1"/>
      <dgm:spPr>
        <a:solidFill>
          <a:srgbClr val="881C1C"/>
        </a:solidFill>
      </dgm:spPr>
      <dgm:t>
        <a:bodyPr/>
        <a:lstStyle/>
        <a:p>
          <a:pPr marL="0" lvl="0" indent="0" algn="ctr" defTabSz="889000">
            <a:lnSpc>
              <a:spcPct val="90000"/>
            </a:lnSpc>
            <a:spcBef>
              <a:spcPct val="0"/>
            </a:spcBef>
            <a:spcAft>
              <a:spcPct val="35000"/>
            </a:spcAft>
            <a:buNone/>
          </a:pPr>
          <a:r>
            <a:rPr lang="en-US" sz="2200" b="0" i="0" kern="1200">
              <a:solidFill>
                <a:prstClr val="white"/>
              </a:solidFill>
              <a:latin typeface="+mn-lt"/>
              <a:ea typeface="+mn-ea"/>
              <a:cs typeface="+mn-cs"/>
            </a:rPr>
            <a:t>Decline in Return on Equity</a:t>
          </a:r>
        </a:p>
      </dgm:t>
    </dgm:pt>
    <dgm:pt modelId="{F9488D4C-8D07-4F11-AD07-092BA14EA89B}" type="parTrans" cxnId="{FA5EDDEF-CA02-4333-AAB4-0914B861773D}">
      <dgm:prSet/>
      <dgm:spPr/>
      <dgm:t>
        <a:bodyPr/>
        <a:lstStyle/>
        <a:p>
          <a:endParaRPr lang="en-US">
            <a:latin typeface="+mn-lt"/>
          </a:endParaRPr>
        </a:p>
      </dgm:t>
    </dgm:pt>
    <dgm:pt modelId="{1564616E-B4B6-4EA5-8C9E-799FE18AC098}" type="sibTrans" cxnId="{FA5EDDEF-CA02-4333-AAB4-0914B861773D}">
      <dgm:prSet/>
      <dgm:spPr/>
      <dgm:t>
        <a:bodyPr/>
        <a:lstStyle/>
        <a:p>
          <a:endParaRPr lang="en-US">
            <a:latin typeface="+mn-lt"/>
          </a:endParaRPr>
        </a:p>
      </dgm:t>
    </dgm:pt>
    <dgm:pt modelId="{708F6E65-4924-475A-8A99-4B7F91C88FBE}">
      <dgm:prSet/>
      <dgm:spPr>
        <a:solidFill>
          <a:srgbClr val="E8D4D2">
            <a:alpha val="90000"/>
          </a:srgbClr>
        </a:solidFill>
      </dgm:spPr>
      <dgm:t>
        <a:bodyPr/>
        <a:lstStyle/>
        <a:p>
          <a:r>
            <a:rPr lang="en-US" b="0" i="0">
              <a:latin typeface="+mn-lt"/>
            </a:rPr>
            <a:t>2019 saw a 2.3% decrease in ROE, signaling lower profitability than the year before.</a:t>
          </a:r>
          <a:endParaRPr lang="en-US">
            <a:latin typeface="+mn-lt"/>
          </a:endParaRPr>
        </a:p>
      </dgm:t>
    </dgm:pt>
    <dgm:pt modelId="{9BE0BBF9-C67D-4AFA-90A7-AA727D7C5651}" type="parTrans" cxnId="{074BBFC1-C597-4199-AF16-040D4625DECA}">
      <dgm:prSet/>
      <dgm:spPr/>
      <dgm:t>
        <a:bodyPr/>
        <a:lstStyle/>
        <a:p>
          <a:endParaRPr lang="en-US">
            <a:latin typeface="+mn-lt"/>
          </a:endParaRPr>
        </a:p>
      </dgm:t>
    </dgm:pt>
    <dgm:pt modelId="{7F5CE71B-3175-4FAC-8D25-011B00C30C9F}" type="sibTrans" cxnId="{074BBFC1-C597-4199-AF16-040D4625DECA}">
      <dgm:prSet/>
      <dgm:spPr/>
      <dgm:t>
        <a:bodyPr/>
        <a:lstStyle/>
        <a:p>
          <a:endParaRPr lang="en-US">
            <a:latin typeface="+mn-lt"/>
          </a:endParaRPr>
        </a:p>
      </dgm:t>
    </dgm:pt>
    <dgm:pt modelId="{09CAA1E8-6136-4A1D-8C39-3143E07D115F}" type="pres">
      <dgm:prSet presAssocID="{F68FB28E-1329-4165-9131-7FF97DA72910}" presName="Name0" presStyleCnt="0">
        <dgm:presLayoutVars>
          <dgm:dir/>
          <dgm:animLvl val="lvl"/>
          <dgm:resizeHandles val="exact"/>
        </dgm:presLayoutVars>
      </dgm:prSet>
      <dgm:spPr/>
    </dgm:pt>
    <dgm:pt modelId="{690EEFF1-10C6-4384-92A4-864854A032BF}" type="pres">
      <dgm:prSet presAssocID="{F400186A-9518-4C47-AE1D-417291576354}" presName="linNode" presStyleCnt="0"/>
      <dgm:spPr/>
    </dgm:pt>
    <dgm:pt modelId="{84DF9F4B-81A7-4431-966D-A8053E89308E}" type="pres">
      <dgm:prSet presAssocID="{F400186A-9518-4C47-AE1D-417291576354}" presName="parentText" presStyleLbl="node1" presStyleIdx="0" presStyleCnt="4">
        <dgm:presLayoutVars>
          <dgm:chMax val="1"/>
          <dgm:bulletEnabled val="1"/>
        </dgm:presLayoutVars>
      </dgm:prSet>
      <dgm:spPr/>
    </dgm:pt>
    <dgm:pt modelId="{1B2F9369-6BF0-4008-9887-BE02D597B4DA}" type="pres">
      <dgm:prSet presAssocID="{F400186A-9518-4C47-AE1D-417291576354}" presName="descendantText" presStyleLbl="alignAccFollowNode1" presStyleIdx="0" presStyleCnt="4">
        <dgm:presLayoutVars>
          <dgm:bulletEnabled val="1"/>
        </dgm:presLayoutVars>
      </dgm:prSet>
      <dgm:spPr/>
    </dgm:pt>
    <dgm:pt modelId="{8873228A-5A8F-4AB4-9C4B-4194B09F429C}" type="pres">
      <dgm:prSet presAssocID="{423A5E64-EA2E-440A-A854-337FDC48473B}" presName="sp" presStyleCnt="0"/>
      <dgm:spPr/>
    </dgm:pt>
    <dgm:pt modelId="{087A1D2D-DC33-4686-9344-A8CEFA8411F7}" type="pres">
      <dgm:prSet presAssocID="{ECB03610-F9D0-4F6A-B1B7-5BDB8A4DAA9E}" presName="linNode" presStyleCnt="0"/>
      <dgm:spPr/>
    </dgm:pt>
    <dgm:pt modelId="{7919ED64-BEF6-4C38-BD34-2A0B669A6F57}" type="pres">
      <dgm:prSet presAssocID="{ECB03610-F9D0-4F6A-B1B7-5BDB8A4DAA9E}" presName="parentText" presStyleLbl="node1" presStyleIdx="1" presStyleCnt="4">
        <dgm:presLayoutVars>
          <dgm:chMax val="1"/>
          <dgm:bulletEnabled val="1"/>
        </dgm:presLayoutVars>
      </dgm:prSet>
      <dgm:spPr/>
    </dgm:pt>
    <dgm:pt modelId="{13E09502-6AE1-443F-A7A1-E25470997B88}" type="pres">
      <dgm:prSet presAssocID="{ECB03610-F9D0-4F6A-B1B7-5BDB8A4DAA9E}" presName="descendantText" presStyleLbl="alignAccFollowNode1" presStyleIdx="1" presStyleCnt="4">
        <dgm:presLayoutVars>
          <dgm:bulletEnabled val="1"/>
        </dgm:presLayoutVars>
      </dgm:prSet>
      <dgm:spPr/>
    </dgm:pt>
    <dgm:pt modelId="{51485D58-AC9F-4331-AE21-D429C81D6BED}" type="pres">
      <dgm:prSet presAssocID="{7A4D4B60-466A-44BA-B0BF-67F14B690B17}" presName="sp" presStyleCnt="0"/>
      <dgm:spPr/>
    </dgm:pt>
    <dgm:pt modelId="{D69F909B-0FAE-4601-8D62-81EF2B867699}" type="pres">
      <dgm:prSet presAssocID="{EB982C8C-59AD-47E0-9CC9-2CD85DEA1BEE}" presName="linNode" presStyleCnt="0"/>
      <dgm:spPr/>
    </dgm:pt>
    <dgm:pt modelId="{D706231A-8B0F-4861-B67C-2A6632F36D68}" type="pres">
      <dgm:prSet presAssocID="{EB982C8C-59AD-47E0-9CC9-2CD85DEA1BEE}" presName="parentText" presStyleLbl="node1" presStyleIdx="2" presStyleCnt="4">
        <dgm:presLayoutVars>
          <dgm:chMax val="1"/>
          <dgm:bulletEnabled val="1"/>
        </dgm:presLayoutVars>
      </dgm:prSet>
      <dgm:spPr/>
    </dgm:pt>
    <dgm:pt modelId="{362FFC42-AED5-4220-A062-9E72FC1D4762}" type="pres">
      <dgm:prSet presAssocID="{EB982C8C-59AD-47E0-9CC9-2CD85DEA1BEE}" presName="descendantText" presStyleLbl="alignAccFollowNode1" presStyleIdx="2" presStyleCnt="4">
        <dgm:presLayoutVars>
          <dgm:bulletEnabled val="1"/>
        </dgm:presLayoutVars>
      </dgm:prSet>
      <dgm:spPr/>
    </dgm:pt>
    <dgm:pt modelId="{60D5DB48-ED01-4F8D-BA59-E2E6CC11358D}" type="pres">
      <dgm:prSet presAssocID="{6C922BF7-F059-4393-BFC0-75A657F2E89A}" presName="sp" presStyleCnt="0"/>
      <dgm:spPr/>
    </dgm:pt>
    <dgm:pt modelId="{3D8C694A-E72D-45AF-8AE9-1AB46559332F}" type="pres">
      <dgm:prSet presAssocID="{B72136F5-98AD-46D6-B1D0-24A9B2DBB107}" presName="linNode" presStyleCnt="0"/>
      <dgm:spPr/>
    </dgm:pt>
    <dgm:pt modelId="{6D9BAB60-F19E-4835-A7E8-EA3E4BB9B60F}" type="pres">
      <dgm:prSet presAssocID="{B72136F5-98AD-46D6-B1D0-24A9B2DBB107}" presName="parentText" presStyleLbl="node1" presStyleIdx="3" presStyleCnt="4">
        <dgm:presLayoutVars>
          <dgm:chMax val="1"/>
          <dgm:bulletEnabled val="1"/>
        </dgm:presLayoutVars>
      </dgm:prSet>
      <dgm:spPr/>
    </dgm:pt>
    <dgm:pt modelId="{C39D84A7-84C8-493A-9FF0-4840BC6DB21F}" type="pres">
      <dgm:prSet presAssocID="{B72136F5-98AD-46D6-B1D0-24A9B2DBB107}" presName="descendantText" presStyleLbl="alignAccFollowNode1" presStyleIdx="3" presStyleCnt="4">
        <dgm:presLayoutVars>
          <dgm:bulletEnabled val="1"/>
        </dgm:presLayoutVars>
      </dgm:prSet>
      <dgm:spPr/>
    </dgm:pt>
  </dgm:ptLst>
  <dgm:cxnLst>
    <dgm:cxn modelId="{6641A426-D874-4118-B138-B7CED2C8E0AA}" type="presOf" srcId="{3E347828-2AF8-4726-A437-96CE314D8F98}" destId="{362FFC42-AED5-4220-A062-9E72FC1D4762}" srcOrd="0" destOrd="0" presId="urn:microsoft.com/office/officeart/2005/8/layout/vList5"/>
    <dgm:cxn modelId="{2EEBB12F-12B4-4BFB-B211-641A97460825}" type="presOf" srcId="{EB982C8C-59AD-47E0-9CC9-2CD85DEA1BEE}" destId="{D706231A-8B0F-4861-B67C-2A6632F36D68}" srcOrd="0" destOrd="0" presId="urn:microsoft.com/office/officeart/2005/8/layout/vList5"/>
    <dgm:cxn modelId="{B2384D34-8E08-4429-B221-92E29330D952}" srcId="{ECB03610-F9D0-4F6A-B1B7-5BDB8A4DAA9E}" destId="{CCA8EE48-156F-4649-8E90-D7E00C50CC80}" srcOrd="0" destOrd="0" parTransId="{CFE59138-C7E4-44D0-8144-5B862F457461}" sibTransId="{F7ED3406-63CF-4323-904C-A222723E9E1F}"/>
    <dgm:cxn modelId="{DA74AA34-0F00-47AB-8074-F22A9C563010}" type="presOf" srcId="{F400186A-9518-4C47-AE1D-417291576354}" destId="{84DF9F4B-81A7-4431-966D-A8053E89308E}" srcOrd="0" destOrd="0" presId="urn:microsoft.com/office/officeart/2005/8/layout/vList5"/>
    <dgm:cxn modelId="{BF599837-8AF9-48FF-8AAF-99DEC8C51AE9}" srcId="{F68FB28E-1329-4165-9131-7FF97DA72910}" destId="{EB982C8C-59AD-47E0-9CC9-2CD85DEA1BEE}" srcOrd="2" destOrd="0" parTransId="{710D8E90-AAF4-4456-B052-2AE769C17CCF}" sibTransId="{6C922BF7-F059-4393-BFC0-75A657F2E89A}"/>
    <dgm:cxn modelId="{A820D646-4297-4314-A8DF-AA2120F01111}" srcId="{F68FB28E-1329-4165-9131-7FF97DA72910}" destId="{F400186A-9518-4C47-AE1D-417291576354}" srcOrd="0" destOrd="0" parTransId="{DA6E8036-FA55-4F41-82B2-00490EFFE2CE}" sibTransId="{423A5E64-EA2E-440A-A854-337FDC48473B}"/>
    <dgm:cxn modelId="{AE45D651-DAE5-42E9-8DC5-93BE7107FB3A}" type="presOf" srcId="{CCA8EE48-156F-4649-8E90-D7E00C50CC80}" destId="{13E09502-6AE1-443F-A7A1-E25470997B88}" srcOrd="0" destOrd="0" presId="urn:microsoft.com/office/officeart/2005/8/layout/vList5"/>
    <dgm:cxn modelId="{6BDA4E73-4C88-4003-933D-03EB35C83720}" type="presOf" srcId="{B72136F5-98AD-46D6-B1D0-24A9B2DBB107}" destId="{6D9BAB60-F19E-4835-A7E8-EA3E4BB9B60F}" srcOrd="0" destOrd="0" presId="urn:microsoft.com/office/officeart/2005/8/layout/vList5"/>
    <dgm:cxn modelId="{06AA6E8A-820A-4DE1-B42D-41A6DBA20FDE}" srcId="{EB982C8C-59AD-47E0-9CC9-2CD85DEA1BEE}" destId="{3E347828-2AF8-4726-A437-96CE314D8F98}" srcOrd="0" destOrd="0" parTransId="{E41AAE07-9DD0-46D4-A95A-6BA05341A40E}" sibTransId="{A6694739-750F-4DF0-A334-CD983B5AFE63}"/>
    <dgm:cxn modelId="{F4D0F38B-E4C3-4F5B-BFA2-784049367F33}" type="presOf" srcId="{708F6E65-4924-475A-8A99-4B7F91C88FBE}" destId="{C39D84A7-84C8-493A-9FF0-4840BC6DB21F}" srcOrd="0" destOrd="0" presId="urn:microsoft.com/office/officeart/2005/8/layout/vList5"/>
    <dgm:cxn modelId="{94CFA18C-8640-4924-BA0C-69975549927B}" type="presOf" srcId="{F68FB28E-1329-4165-9131-7FF97DA72910}" destId="{09CAA1E8-6136-4A1D-8C39-3143E07D115F}" srcOrd="0" destOrd="0" presId="urn:microsoft.com/office/officeart/2005/8/layout/vList5"/>
    <dgm:cxn modelId="{E6778EA1-DED9-4E06-8B3D-67C361732215}" srcId="{F68FB28E-1329-4165-9131-7FF97DA72910}" destId="{ECB03610-F9D0-4F6A-B1B7-5BDB8A4DAA9E}" srcOrd="1" destOrd="0" parTransId="{B889A127-E643-4206-8795-3031BAB5C812}" sibTransId="{7A4D4B60-466A-44BA-B0BF-67F14B690B17}"/>
    <dgm:cxn modelId="{88B05DA9-D99C-43E3-BD8C-DEBD91CA7A55}" type="presOf" srcId="{9F28FA31-F067-431D-A9FA-032D444754E7}" destId="{1B2F9369-6BF0-4008-9887-BE02D597B4DA}" srcOrd="0" destOrd="0" presId="urn:microsoft.com/office/officeart/2005/8/layout/vList5"/>
    <dgm:cxn modelId="{630FF0B8-7906-4FF6-8ECE-5B45A7C6F4E6}" type="presOf" srcId="{ECB03610-F9D0-4F6A-B1B7-5BDB8A4DAA9E}" destId="{7919ED64-BEF6-4C38-BD34-2A0B669A6F57}" srcOrd="0" destOrd="0" presId="urn:microsoft.com/office/officeart/2005/8/layout/vList5"/>
    <dgm:cxn modelId="{074BBFC1-C597-4199-AF16-040D4625DECA}" srcId="{B72136F5-98AD-46D6-B1D0-24A9B2DBB107}" destId="{708F6E65-4924-475A-8A99-4B7F91C88FBE}" srcOrd="0" destOrd="0" parTransId="{9BE0BBF9-C67D-4AFA-90A7-AA727D7C5651}" sibTransId="{7F5CE71B-3175-4FAC-8D25-011B00C30C9F}"/>
    <dgm:cxn modelId="{410B8AEC-E03B-417B-BA93-07DCF73E4284}" srcId="{F400186A-9518-4C47-AE1D-417291576354}" destId="{9F28FA31-F067-431D-A9FA-032D444754E7}" srcOrd="0" destOrd="0" parTransId="{25B7CCB5-EA50-4E4B-A97D-8B51BF032E03}" sibTransId="{0A80471A-1383-4463-A4D0-8D4E99CC07BF}"/>
    <dgm:cxn modelId="{FA5EDDEF-CA02-4333-AAB4-0914B861773D}" srcId="{F68FB28E-1329-4165-9131-7FF97DA72910}" destId="{B72136F5-98AD-46D6-B1D0-24A9B2DBB107}" srcOrd="3" destOrd="0" parTransId="{F9488D4C-8D07-4F11-AD07-092BA14EA89B}" sibTransId="{1564616E-B4B6-4EA5-8C9E-799FE18AC098}"/>
    <dgm:cxn modelId="{24D01649-15C0-4C42-B19A-6343E831C0A4}" type="presParOf" srcId="{09CAA1E8-6136-4A1D-8C39-3143E07D115F}" destId="{690EEFF1-10C6-4384-92A4-864854A032BF}" srcOrd="0" destOrd="0" presId="urn:microsoft.com/office/officeart/2005/8/layout/vList5"/>
    <dgm:cxn modelId="{1E005B94-2DF3-417C-8E7A-3862E65C68F1}" type="presParOf" srcId="{690EEFF1-10C6-4384-92A4-864854A032BF}" destId="{84DF9F4B-81A7-4431-966D-A8053E89308E}" srcOrd="0" destOrd="0" presId="urn:microsoft.com/office/officeart/2005/8/layout/vList5"/>
    <dgm:cxn modelId="{290F1F9E-C3E8-4B65-8C9B-03AB45CA6619}" type="presParOf" srcId="{690EEFF1-10C6-4384-92A4-864854A032BF}" destId="{1B2F9369-6BF0-4008-9887-BE02D597B4DA}" srcOrd="1" destOrd="0" presId="urn:microsoft.com/office/officeart/2005/8/layout/vList5"/>
    <dgm:cxn modelId="{5C9769E6-E3B4-448B-A43C-8E401B064D6D}" type="presParOf" srcId="{09CAA1E8-6136-4A1D-8C39-3143E07D115F}" destId="{8873228A-5A8F-4AB4-9C4B-4194B09F429C}" srcOrd="1" destOrd="0" presId="urn:microsoft.com/office/officeart/2005/8/layout/vList5"/>
    <dgm:cxn modelId="{FD570356-5C5E-4FF0-8327-A68D72EC2D79}" type="presParOf" srcId="{09CAA1E8-6136-4A1D-8C39-3143E07D115F}" destId="{087A1D2D-DC33-4686-9344-A8CEFA8411F7}" srcOrd="2" destOrd="0" presId="urn:microsoft.com/office/officeart/2005/8/layout/vList5"/>
    <dgm:cxn modelId="{995C554E-56C7-4E1D-B8CE-FEF3BD3666C3}" type="presParOf" srcId="{087A1D2D-DC33-4686-9344-A8CEFA8411F7}" destId="{7919ED64-BEF6-4C38-BD34-2A0B669A6F57}" srcOrd="0" destOrd="0" presId="urn:microsoft.com/office/officeart/2005/8/layout/vList5"/>
    <dgm:cxn modelId="{BB3B86BC-9F2F-42F3-9505-FC2F6504F803}" type="presParOf" srcId="{087A1D2D-DC33-4686-9344-A8CEFA8411F7}" destId="{13E09502-6AE1-443F-A7A1-E25470997B88}" srcOrd="1" destOrd="0" presId="urn:microsoft.com/office/officeart/2005/8/layout/vList5"/>
    <dgm:cxn modelId="{2D3DAE9B-E26D-4A17-AB40-55A0DA92010C}" type="presParOf" srcId="{09CAA1E8-6136-4A1D-8C39-3143E07D115F}" destId="{51485D58-AC9F-4331-AE21-D429C81D6BED}" srcOrd="3" destOrd="0" presId="urn:microsoft.com/office/officeart/2005/8/layout/vList5"/>
    <dgm:cxn modelId="{D9C79CFF-D5F0-4940-BA15-E1B9BE065EDA}" type="presParOf" srcId="{09CAA1E8-6136-4A1D-8C39-3143E07D115F}" destId="{D69F909B-0FAE-4601-8D62-81EF2B867699}" srcOrd="4" destOrd="0" presId="urn:microsoft.com/office/officeart/2005/8/layout/vList5"/>
    <dgm:cxn modelId="{8F3A80C4-E876-44BB-AC45-16FEA6DD5A2A}" type="presParOf" srcId="{D69F909B-0FAE-4601-8D62-81EF2B867699}" destId="{D706231A-8B0F-4861-B67C-2A6632F36D68}" srcOrd="0" destOrd="0" presId="urn:microsoft.com/office/officeart/2005/8/layout/vList5"/>
    <dgm:cxn modelId="{BF3DB3DD-BAD1-4D3D-9039-BE85689CE060}" type="presParOf" srcId="{D69F909B-0FAE-4601-8D62-81EF2B867699}" destId="{362FFC42-AED5-4220-A062-9E72FC1D4762}" srcOrd="1" destOrd="0" presId="urn:microsoft.com/office/officeart/2005/8/layout/vList5"/>
    <dgm:cxn modelId="{81EFE6B2-6AE4-43DB-A4C3-DA40ADC419C1}" type="presParOf" srcId="{09CAA1E8-6136-4A1D-8C39-3143E07D115F}" destId="{60D5DB48-ED01-4F8D-BA59-E2E6CC11358D}" srcOrd="5" destOrd="0" presId="urn:microsoft.com/office/officeart/2005/8/layout/vList5"/>
    <dgm:cxn modelId="{EB5CFF6F-6D6F-4ACB-9FBF-E1C4625FBE0C}" type="presParOf" srcId="{09CAA1E8-6136-4A1D-8C39-3143E07D115F}" destId="{3D8C694A-E72D-45AF-8AE9-1AB46559332F}" srcOrd="6" destOrd="0" presId="urn:microsoft.com/office/officeart/2005/8/layout/vList5"/>
    <dgm:cxn modelId="{7A785EE5-9B2B-4DDA-B8A0-067CD9028030}" type="presParOf" srcId="{3D8C694A-E72D-45AF-8AE9-1AB46559332F}" destId="{6D9BAB60-F19E-4835-A7E8-EA3E4BB9B60F}" srcOrd="0" destOrd="0" presId="urn:microsoft.com/office/officeart/2005/8/layout/vList5"/>
    <dgm:cxn modelId="{283217BB-534E-4EC4-9615-D945429D8862}" type="presParOf" srcId="{3D8C694A-E72D-45AF-8AE9-1AB46559332F}" destId="{C39D84A7-84C8-493A-9FF0-4840BC6DB21F}"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82688FF-1128-41D1-ABEE-5227D5DA040E}"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en-US"/>
        </a:p>
      </dgm:t>
    </dgm:pt>
    <dgm:pt modelId="{EB88559F-726A-4C8B-802B-8437BE006F51}">
      <dgm:prSet phldrT="[Text]" custT="1"/>
      <dgm:spPr>
        <a:solidFill>
          <a:srgbClr val="910513"/>
        </a:solidFill>
      </dgm:spPr>
      <dgm:t>
        <a:bodyPr/>
        <a:lstStyle/>
        <a:p>
          <a:pPr>
            <a:buFont typeface="+mj-lt"/>
            <a:buAutoNum type="arabicPeriod"/>
          </a:pPr>
          <a:r>
            <a:rPr lang="en-US" sz="2800" b="0" i="0" dirty="0"/>
            <a:t>Resilience through Agility</a:t>
          </a:r>
          <a:endParaRPr lang="en-US" sz="2800" dirty="0"/>
        </a:p>
      </dgm:t>
    </dgm:pt>
    <dgm:pt modelId="{83F4CDE7-BDE3-4D72-9E6C-A68D16896584}" type="parTrans" cxnId="{422501AF-3082-4309-A09A-E46FE345354D}">
      <dgm:prSet/>
      <dgm:spPr/>
      <dgm:t>
        <a:bodyPr/>
        <a:lstStyle/>
        <a:p>
          <a:endParaRPr lang="en-US"/>
        </a:p>
      </dgm:t>
    </dgm:pt>
    <dgm:pt modelId="{63A95CB0-9AAC-46D0-8663-F6A9F7B14439}" type="sibTrans" cxnId="{422501AF-3082-4309-A09A-E46FE345354D}">
      <dgm:prSet/>
      <dgm:spPr/>
      <dgm:t>
        <a:bodyPr/>
        <a:lstStyle/>
        <a:p>
          <a:endParaRPr lang="en-US"/>
        </a:p>
      </dgm:t>
    </dgm:pt>
    <dgm:pt modelId="{67DCD557-E914-4027-B0BD-92A6AB294DF1}">
      <dgm:prSet phldrT="[Text]" custT="1"/>
      <dgm:spPr>
        <a:solidFill>
          <a:srgbClr val="910513"/>
        </a:solidFill>
      </dgm:spPr>
      <dgm:t>
        <a:bodyPr/>
        <a:lstStyle/>
        <a:p>
          <a:pPr marL="0" lvl="0" indent="0" algn="l" defTabSz="1244600">
            <a:lnSpc>
              <a:spcPct val="90000"/>
            </a:lnSpc>
            <a:spcBef>
              <a:spcPct val="0"/>
            </a:spcBef>
            <a:spcAft>
              <a:spcPct val="35000"/>
            </a:spcAft>
            <a:buFont typeface="+mj-lt"/>
            <a:buNone/>
          </a:pPr>
          <a:r>
            <a:rPr lang="en-US" sz="2800" b="0" i="0" kern="1200" dirty="0">
              <a:solidFill>
                <a:prstClr val="white"/>
              </a:solidFill>
              <a:latin typeface="Calibri" panose="020F0502020204030204"/>
              <a:ea typeface="+mn-ea"/>
              <a:cs typeface="+mn-cs"/>
            </a:rPr>
            <a:t>Proactive Digital Adaptation</a:t>
          </a:r>
        </a:p>
      </dgm:t>
    </dgm:pt>
    <dgm:pt modelId="{CDDB9D57-9378-404F-BF21-EFDAAEBA27DE}" type="parTrans" cxnId="{EAE06805-969E-40D0-8F10-2BDA73817497}">
      <dgm:prSet/>
      <dgm:spPr/>
      <dgm:t>
        <a:bodyPr/>
        <a:lstStyle/>
        <a:p>
          <a:endParaRPr lang="en-US"/>
        </a:p>
      </dgm:t>
    </dgm:pt>
    <dgm:pt modelId="{8FA3CC1C-5C9D-4F9D-A2A6-8F7803997DDC}" type="sibTrans" cxnId="{EAE06805-969E-40D0-8F10-2BDA73817497}">
      <dgm:prSet/>
      <dgm:spPr/>
      <dgm:t>
        <a:bodyPr/>
        <a:lstStyle/>
        <a:p>
          <a:endParaRPr lang="en-US"/>
        </a:p>
      </dgm:t>
    </dgm:pt>
    <dgm:pt modelId="{43E11F52-9EDA-4012-8453-34A183F047FF}">
      <dgm:prSet phldrT="[Text]" custT="1"/>
      <dgm:spPr>
        <a:solidFill>
          <a:srgbClr val="910513"/>
        </a:solidFill>
      </dgm:spPr>
      <dgm:t>
        <a:bodyPr/>
        <a:lstStyle/>
        <a:p>
          <a:pPr marL="0" lvl="0" indent="0" algn="l" defTabSz="1244600">
            <a:lnSpc>
              <a:spcPct val="90000"/>
            </a:lnSpc>
            <a:spcBef>
              <a:spcPct val="0"/>
            </a:spcBef>
            <a:spcAft>
              <a:spcPct val="35000"/>
            </a:spcAft>
            <a:buFont typeface="+mj-lt"/>
            <a:buNone/>
          </a:pPr>
          <a:r>
            <a:rPr lang="en-US" sz="2800" b="0" i="0" kern="1200" dirty="0">
              <a:solidFill>
                <a:prstClr val="white"/>
              </a:solidFill>
              <a:latin typeface="Calibri" panose="020F0502020204030204"/>
              <a:ea typeface="+mn-ea"/>
              <a:cs typeface="+mn-cs"/>
            </a:rPr>
            <a:t>Remote Operational Continuity</a:t>
          </a:r>
        </a:p>
      </dgm:t>
    </dgm:pt>
    <dgm:pt modelId="{7F8D7447-3C93-4A60-8021-1FA77C221429}" type="parTrans" cxnId="{8938BA11-8553-4686-B36F-8837427FA085}">
      <dgm:prSet/>
      <dgm:spPr/>
      <dgm:t>
        <a:bodyPr/>
        <a:lstStyle/>
        <a:p>
          <a:endParaRPr lang="en-US"/>
        </a:p>
      </dgm:t>
    </dgm:pt>
    <dgm:pt modelId="{2F32D023-571A-4F64-A2FF-CC27B045A140}" type="sibTrans" cxnId="{8938BA11-8553-4686-B36F-8837427FA085}">
      <dgm:prSet/>
      <dgm:spPr/>
      <dgm:t>
        <a:bodyPr/>
        <a:lstStyle/>
        <a:p>
          <a:endParaRPr lang="en-US"/>
        </a:p>
      </dgm:t>
    </dgm:pt>
    <dgm:pt modelId="{8F1FE735-68FD-43CF-AD25-33B3E09BCC22}">
      <dgm:prSet custT="1"/>
      <dgm:spPr>
        <a:solidFill>
          <a:srgbClr val="910513"/>
        </a:solidFill>
        <a:effectLst>
          <a:outerShdw blurRad="50800" dist="38100" dir="2700000" algn="tl" rotWithShape="0">
            <a:prstClr val="black">
              <a:alpha val="40000"/>
            </a:prstClr>
          </a:outerShdw>
        </a:effectLst>
      </dgm:spPr>
      <dgm:t>
        <a:bodyPr/>
        <a:lstStyle/>
        <a:p>
          <a:pPr marL="0" lvl="0" indent="0" algn="l" defTabSz="1244600">
            <a:lnSpc>
              <a:spcPct val="90000"/>
            </a:lnSpc>
            <a:spcBef>
              <a:spcPct val="0"/>
            </a:spcBef>
            <a:spcAft>
              <a:spcPct val="35000"/>
            </a:spcAft>
            <a:buFont typeface="+mj-lt"/>
            <a:buNone/>
          </a:pPr>
          <a:r>
            <a:rPr lang="en-US" sz="2800" b="0" i="0" kern="1200" dirty="0">
              <a:solidFill>
                <a:prstClr val="white"/>
              </a:solidFill>
              <a:latin typeface="Calibri" panose="020F0502020204030204"/>
              <a:ea typeface="+mn-ea"/>
              <a:cs typeface="+mn-cs"/>
            </a:rPr>
            <a:t>Enhanced Customer Satisfaction</a:t>
          </a:r>
        </a:p>
      </dgm:t>
    </dgm:pt>
    <dgm:pt modelId="{F8983FEF-BBAA-4DAD-9A36-95EA3DB26EC6}" type="parTrans" cxnId="{2053E585-2A79-4E00-9E75-F9F61CCC01E8}">
      <dgm:prSet/>
      <dgm:spPr/>
      <dgm:t>
        <a:bodyPr/>
        <a:lstStyle/>
        <a:p>
          <a:endParaRPr lang="en-US"/>
        </a:p>
      </dgm:t>
    </dgm:pt>
    <dgm:pt modelId="{28175941-59CB-425A-9C83-7F5052F14667}" type="sibTrans" cxnId="{2053E585-2A79-4E00-9E75-F9F61CCC01E8}">
      <dgm:prSet/>
      <dgm:spPr/>
      <dgm:t>
        <a:bodyPr/>
        <a:lstStyle/>
        <a:p>
          <a:endParaRPr lang="en-US"/>
        </a:p>
      </dgm:t>
    </dgm:pt>
    <dgm:pt modelId="{35D5F35D-14BC-437B-9D54-60CB5779240E}" type="pres">
      <dgm:prSet presAssocID="{782688FF-1128-41D1-ABEE-5227D5DA040E}" presName="Name0" presStyleCnt="0">
        <dgm:presLayoutVars>
          <dgm:chMax val="7"/>
          <dgm:chPref val="7"/>
          <dgm:dir/>
        </dgm:presLayoutVars>
      </dgm:prSet>
      <dgm:spPr/>
    </dgm:pt>
    <dgm:pt modelId="{1E3A5165-8808-4B35-80D0-0180D4144606}" type="pres">
      <dgm:prSet presAssocID="{782688FF-1128-41D1-ABEE-5227D5DA040E}" presName="Name1" presStyleCnt="0"/>
      <dgm:spPr/>
    </dgm:pt>
    <dgm:pt modelId="{CD474451-EAAB-41A7-9054-C82653B4981E}" type="pres">
      <dgm:prSet presAssocID="{782688FF-1128-41D1-ABEE-5227D5DA040E}" presName="cycle" presStyleCnt="0"/>
      <dgm:spPr/>
    </dgm:pt>
    <dgm:pt modelId="{81019B5A-71EA-4E8C-8FBD-B2299A7C148B}" type="pres">
      <dgm:prSet presAssocID="{782688FF-1128-41D1-ABEE-5227D5DA040E}" presName="srcNode" presStyleLbl="node1" presStyleIdx="0" presStyleCnt="4"/>
      <dgm:spPr/>
    </dgm:pt>
    <dgm:pt modelId="{D5D7F3E7-B0A7-40AE-9BDF-8EF9657D6FDB}" type="pres">
      <dgm:prSet presAssocID="{782688FF-1128-41D1-ABEE-5227D5DA040E}" presName="conn" presStyleLbl="parChTrans1D2" presStyleIdx="0" presStyleCnt="1"/>
      <dgm:spPr/>
    </dgm:pt>
    <dgm:pt modelId="{AC3A9062-FB47-435F-9411-CCC15429E597}" type="pres">
      <dgm:prSet presAssocID="{782688FF-1128-41D1-ABEE-5227D5DA040E}" presName="extraNode" presStyleLbl="node1" presStyleIdx="0" presStyleCnt="4"/>
      <dgm:spPr/>
    </dgm:pt>
    <dgm:pt modelId="{E6ED48FD-A6B5-4AB4-A7F9-E3BB57545D80}" type="pres">
      <dgm:prSet presAssocID="{782688FF-1128-41D1-ABEE-5227D5DA040E}" presName="dstNode" presStyleLbl="node1" presStyleIdx="0" presStyleCnt="4"/>
      <dgm:spPr/>
    </dgm:pt>
    <dgm:pt modelId="{93483E27-C657-4101-8615-DE83A6024C4A}" type="pres">
      <dgm:prSet presAssocID="{EB88559F-726A-4C8B-802B-8437BE006F51}" presName="text_1" presStyleLbl="node1" presStyleIdx="0" presStyleCnt="4">
        <dgm:presLayoutVars>
          <dgm:bulletEnabled val="1"/>
        </dgm:presLayoutVars>
      </dgm:prSet>
      <dgm:spPr/>
    </dgm:pt>
    <dgm:pt modelId="{B67755BA-AD23-4E55-B6C4-2652FD098141}" type="pres">
      <dgm:prSet presAssocID="{EB88559F-726A-4C8B-802B-8437BE006F51}" presName="accent_1" presStyleCnt="0"/>
      <dgm:spPr/>
    </dgm:pt>
    <dgm:pt modelId="{C9891115-D3FA-44EA-8FEA-30BF7526FF1B}" type="pres">
      <dgm:prSet presAssocID="{EB88559F-726A-4C8B-802B-8437BE006F51}" presName="accentRepeatNode" presStyleLbl="solidFgAcc1" presStyleIdx="0" presStyleCnt="4"/>
      <dgm:spPr>
        <a:ln>
          <a:solidFill>
            <a:srgbClr val="8A2332"/>
          </a:solidFill>
        </a:ln>
      </dgm:spPr>
    </dgm:pt>
    <dgm:pt modelId="{C46A85E0-CA70-4CBD-B1D2-7A46F90AC294}" type="pres">
      <dgm:prSet presAssocID="{67DCD557-E914-4027-B0BD-92A6AB294DF1}" presName="text_2" presStyleLbl="node1" presStyleIdx="1" presStyleCnt="4">
        <dgm:presLayoutVars>
          <dgm:bulletEnabled val="1"/>
        </dgm:presLayoutVars>
      </dgm:prSet>
      <dgm:spPr/>
    </dgm:pt>
    <dgm:pt modelId="{37229B10-2155-4E2C-BD16-9ED56203F492}" type="pres">
      <dgm:prSet presAssocID="{67DCD557-E914-4027-B0BD-92A6AB294DF1}" presName="accent_2" presStyleCnt="0"/>
      <dgm:spPr/>
    </dgm:pt>
    <dgm:pt modelId="{A4E1526E-DB3A-4984-B2FB-8878390835BF}" type="pres">
      <dgm:prSet presAssocID="{67DCD557-E914-4027-B0BD-92A6AB294DF1}" presName="accentRepeatNode" presStyleLbl="solidFgAcc1" presStyleIdx="1" presStyleCnt="4"/>
      <dgm:spPr>
        <a:ln>
          <a:solidFill>
            <a:srgbClr val="8A2332"/>
          </a:solidFill>
        </a:ln>
      </dgm:spPr>
    </dgm:pt>
    <dgm:pt modelId="{8DD1C7F0-DA57-40BA-AD16-001B10509465}" type="pres">
      <dgm:prSet presAssocID="{43E11F52-9EDA-4012-8453-34A183F047FF}" presName="text_3" presStyleLbl="node1" presStyleIdx="2" presStyleCnt="4">
        <dgm:presLayoutVars>
          <dgm:bulletEnabled val="1"/>
        </dgm:presLayoutVars>
      </dgm:prSet>
      <dgm:spPr/>
    </dgm:pt>
    <dgm:pt modelId="{56CCC1BA-E906-4EFA-8C70-679576BBBA2F}" type="pres">
      <dgm:prSet presAssocID="{43E11F52-9EDA-4012-8453-34A183F047FF}" presName="accent_3" presStyleCnt="0"/>
      <dgm:spPr/>
    </dgm:pt>
    <dgm:pt modelId="{D9288A79-55CB-48CC-9A9A-695091367551}" type="pres">
      <dgm:prSet presAssocID="{43E11F52-9EDA-4012-8453-34A183F047FF}" presName="accentRepeatNode" presStyleLbl="solidFgAcc1" presStyleIdx="2" presStyleCnt="4"/>
      <dgm:spPr>
        <a:ln>
          <a:solidFill>
            <a:srgbClr val="8A2332"/>
          </a:solidFill>
        </a:ln>
      </dgm:spPr>
    </dgm:pt>
    <dgm:pt modelId="{93E636C7-D1CE-45FE-BB87-070FD2D4DF16}" type="pres">
      <dgm:prSet presAssocID="{8F1FE735-68FD-43CF-AD25-33B3E09BCC22}" presName="text_4" presStyleLbl="node1" presStyleIdx="3" presStyleCnt="4">
        <dgm:presLayoutVars>
          <dgm:bulletEnabled val="1"/>
        </dgm:presLayoutVars>
      </dgm:prSet>
      <dgm:spPr/>
    </dgm:pt>
    <dgm:pt modelId="{17C5C9C9-4AFF-49B5-9398-E68AB3E9A81B}" type="pres">
      <dgm:prSet presAssocID="{8F1FE735-68FD-43CF-AD25-33B3E09BCC22}" presName="accent_4" presStyleCnt="0"/>
      <dgm:spPr/>
    </dgm:pt>
    <dgm:pt modelId="{A6F8B87B-752B-4AF9-8B22-4753B8184270}" type="pres">
      <dgm:prSet presAssocID="{8F1FE735-68FD-43CF-AD25-33B3E09BCC22}" presName="accentRepeatNode" presStyleLbl="solidFgAcc1" presStyleIdx="3" presStyleCnt="4"/>
      <dgm:spPr>
        <a:ln>
          <a:solidFill>
            <a:srgbClr val="8A2332"/>
          </a:solidFill>
        </a:ln>
      </dgm:spPr>
    </dgm:pt>
  </dgm:ptLst>
  <dgm:cxnLst>
    <dgm:cxn modelId="{EAE06805-969E-40D0-8F10-2BDA73817497}" srcId="{782688FF-1128-41D1-ABEE-5227D5DA040E}" destId="{67DCD557-E914-4027-B0BD-92A6AB294DF1}" srcOrd="1" destOrd="0" parTransId="{CDDB9D57-9378-404F-BF21-EFDAAEBA27DE}" sibTransId="{8FA3CC1C-5C9D-4F9D-A2A6-8F7803997DDC}"/>
    <dgm:cxn modelId="{E775A306-0B56-4263-9089-A4F9257CC158}" type="presOf" srcId="{63A95CB0-9AAC-46D0-8663-F6A9F7B14439}" destId="{D5D7F3E7-B0A7-40AE-9BDF-8EF9657D6FDB}" srcOrd="0" destOrd="0" presId="urn:microsoft.com/office/officeart/2008/layout/VerticalCurvedList"/>
    <dgm:cxn modelId="{8938BA11-8553-4686-B36F-8837427FA085}" srcId="{782688FF-1128-41D1-ABEE-5227D5DA040E}" destId="{43E11F52-9EDA-4012-8453-34A183F047FF}" srcOrd="2" destOrd="0" parTransId="{7F8D7447-3C93-4A60-8021-1FA77C221429}" sibTransId="{2F32D023-571A-4F64-A2FF-CC27B045A140}"/>
    <dgm:cxn modelId="{D0E6A924-6CD7-490F-AC1A-369433861BC3}" type="presOf" srcId="{8F1FE735-68FD-43CF-AD25-33B3E09BCC22}" destId="{93E636C7-D1CE-45FE-BB87-070FD2D4DF16}" srcOrd="0" destOrd="0" presId="urn:microsoft.com/office/officeart/2008/layout/VerticalCurvedList"/>
    <dgm:cxn modelId="{70155335-17FA-46B0-BDF8-B010CD119E21}" type="presOf" srcId="{782688FF-1128-41D1-ABEE-5227D5DA040E}" destId="{35D5F35D-14BC-437B-9D54-60CB5779240E}" srcOrd="0" destOrd="0" presId="urn:microsoft.com/office/officeart/2008/layout/VerticalCurvedList"/>
    <dgm:cxn modelId="{98B6C151-576B-4120-9FE6-3950201EC67B}" type="presOf" srcId="{43E11F52-9EDA-4012-8453-34A183F047FF}" destId="{8DD1C7F0-DA57-40BA-AD16-001B10509465}" srcOrd="0" destOrd="0" presId="urn:microsoft.com/office/officeart/2008/layout/VerticalCurvedList"/>
    <dgm:cxn modelId="{2053E585-2A79-4E00-9E75-F9F61CCC01E8}" srcId="{782688FF-1128-41D1-ABEE-5227D5DA040E}" destId="{8F1FE735-68FD-43CF-AD25-33B3E09BCC22}" srcOrd="3" destOrd="0" parTransId="{F8983FEF-BBAA-4DAD-9A36-95EA3DB26EC6}" sibTransId="{28175941-59CB-425A-9C83-7F5052F14667}"/>
    <dgm:cxn modelId="{422501AF-3082-4309-A09A-E46FE345354D}" srcId="{782688FF-1128-41D1-ABEE-5227D5DA040E}" destId="{EB88559F-726A-4C8B-802B-8437BE006F51}" srcOrd="0" destOrd="0" parTransId="{83F4CDE7-BDE3-4D72-9E6C-A68D16896584}" sibTransId="{63A95CB0-9AAC-46D0-8663-F6A9F7B14439}"/>
    <dgm:cxn modelId="{C5CE38B4-1739-4A27-86DD-1B4358FFB9F3}" type="presOf" srcId="{EB88559F-726A-4C8B-802B-8437BE006F51}" destId="{93483E27-C657-4101-8615-DE83A6024C4A}" srcOrd="0" destOrd="0" presId="urn:microsoft.com/office/officeart/2008/layout/VerticalCurvedList"/>
    <dgm:cxn modelId="{5F584EF2-37B8-4ADA-83FC-71E746D62301}" type="presOf" srcId="{67DCD557-E914-4027-B0BD-92A6AB294DF1}" destId="{C46A85E0-CA70-4CBD-B1D2-7A46F90AC294}" srcOrd="0" destOrd="0" presId="urn:microsoft.com/office/officeart/2008/layout/VerticalCurvedList"/>
    <dgm:cxn modelId="{E7CA6988-61B4-4D1C-B500-ED33423636EB}" type="presParOf" srcId="{35D5F35D-14BC-437B-9D54-60CB5779240E}" destId="{1E3A5165-8808-4B35-80D0-0180D4144606}" srcOrd="0" destOrd="0" presId="urn:microsoft.com/office/officeart/2008/layout/VerticalCurvedList"/>
    <dgm:cxn modelId="{0AB7B07C-8D3F-4E45-9A69-2E25A80368E4}" type="presParOf" srcId="{1E3A5165-8808-4B35-80D0-0180D4144606}" destId="{CD474451-EAAB-41A7-9054-C82653B4981E}" srcOrd="0" destOrd="0" presId="urn:microsoft.com/office/officeart/2008/layout/VerticalCurvedList"/>
    <dgm:cxn modelId="{A755E64F-D3A8-4A87-8FA7-A8D21507D696}" type="presParOf" srcId="{CD474451-EAAB-41A7-9054-C82653B4981E}" destId="{81019B5A-71EA-4E8C-8FBD-B2299A7C148B}" srcOrd="0" destOrd="0" presId="urn:microsoft.com/office/officeart/2008/layout/VerticalCurvedList"/>
    <dgm:cxn modelId="{BF9A41F8-125A-40C5-A595-D6F994738434}" type="presParOf" srcId="{CD474451-EAAB-41A7-9054-C82653B4981E}" destId="{D5D7F3E7-B0A7-40AE-9BDF-8EF9657D6FDB}" srcOrd="1" destOrd="0" presId="urn:microsoft.com/office/officeart/2008/layout/VerticalCurvedList"/>
    <dgm:cxn modelId="{70D6DBF5-CBA2-4844-AD0A-8B409B7AB181}" type="presParOf" srcId="{CD474451-EAAB-41A7-9054-C82653B4981E}" destId="{AC3A9062-FB47-435F-9411-CCC15429E597}" srcOrd="2" destOrd="0" presId="urn:microsoft.com/office/officeart/2008/layout/VerticalCurvedList"/>
    <dgm:cxn modelId="{C077D4E2-BFD8-40E1-BDBB-BEB60EBA0E9F}" type="presParOf" srcId="{CD474451-EAAB-41A7-9054-C82653B4981E}" destId="{E6ED48FD-A6B5-4AB4-A7F9-E3BB57545D80}" srcOrd="3" destOrd="0" presId="urn:microsoft.com/office/officeart/2008/layout/VerticalCurvedList"/>
    <dgm:cxn modelId="{B6AA513E-824E-484C-BF60-7728494EF057}" type="presParOf" srcId="{1E3A5165-8808-4B35-80D0-0180D4144606}" destId="{93483E27-C657-4101-8615-DE83A6024C4A}" srcOrd="1" destOrd="0" presId="urn:microsoft.com/office/officeart/2008/layout/VerticalCurvedList"/>
    <dgm:cxn modelId="{917A48FD-BF08-409A-B507-9B1DB1127015}" type="presParOf" srcId="{1E3A5165-8808-4B35-80D0-0180D4144606}" destId="{B67755BA-AD23-4E55-B6C4-2652FD098141}" srcOrd="2" destOrd="0" presId="urn:microsoft.com/office/officeart/2008/layout/VerticalCurvedList"/>
    <dgm:cxn modelId="{BE7DD4DB-1188-4CA0-9F49-5792448097F6}" type="presParOf" srcId="{B67755BA-AD23-4E55-B6C4-2652FD098141}" destId="{C9891115-D3FA-44EA-8FEA-30BF7526FF1B}" srcOrd="0" destOrd="0" presId="urn:microsoft.com/office/officeart/2008/layout/VerticalCurvedList"/>
    <dgm:cxn modelId="{777A90F6-4B65-4509-9F1F-7EE2325248A1}" type="presParOf" srcId="{1E3A5165-8808-4B35-80D0-0180D4144606}" destId="{C46A85E0-CA70-4CBD-B1D2-7A46F90AC294}" srcOrd="3" destOrd="0" presId="urn:microsoft.com/office/officeart/2008/layout/VerticalCurvedList"/>
    <dgm:cxn modelId="{39E99E1C-87CA-41EC-B8F9-64EFF8BB1DA6}" type="presParOf" srcId="{1E3A5165-8808-4B35-80D0-0180D4144606}" destId="{37229B10-2155-4E2C-BD16-9ED56203F492}" srcOrd="4" destOrd="0" presId="urn:microsoft.com/office/officeart/2008/layout/VerticalCurvedList"/>
    <dgm:cxn modelId="{2DD0DDB4-E2E2-4C7E-832C-9E924CC1A62E}" type="presParOf" srcId="{37229B10-2155-4E2C-BD16-9ED56203F492}" destId="{A4E1526E-DB3A-4984-B2FB-8878390835BF}" srcOrd="0" destOrd="0" presId="urn:microsoft.com/office/officeart/2008/layout/VerticalCurvedList"/>
    <dgm:cxn modelId="{EC80CF43-C254-4B9E-8DF8-285467D1C8C0}" type="presParOf" srcId="{1E3A5165-8808-4B35-80D0-0180D4144606}" destId="{8DD1C7F0-DA57-40BA-AD16-001B10509465}" srcOrd="5" destOrd="0" presId="urn:microsoft.com/office/officeart/2008/layout/VerticalCurvedList"/>
    <dgm:cxn modelId="{FF9A93F7-4C40-4B01-9F16-068B58D84433}" type="presParOf" srcId="{1E3A5165-8808-4B35-80D0-0180D4144606}" destId="{56CCC1BA-E906-4EFA-8C70-679576BBBA2F}" srcOrd="6" destOrd="0" presId="urn:microsoft.com/office/officeart/2008/layout/VerticalCurvedList"/>
    <dgm:cxn modelId="{1CDAFBC6-B710-45FF-A741-AF5EDF43B996}" type="presParOf" srcId="{56CCC1BA-E906-4EFA-8C70-679576BBBA2F}" destId="{D9288A79-55CB-48CC-9A9A-695091367551}" srcOrd="0" destOrd="0" presId="urn:microsoft.com/office/officeart/2008/layout/VerticalCurvedList"/>
    <dgm:cxn modelId="{2B038C63-F99A-4771-85D8-EF020C6F35F3}" type="presParOf" srcId="{1E3A5165-8808-4B35-80D0-0180D4144606}" destId="{93E636C7-D1CE-45FE-BB87-070FD2D4DF16}" srcOrd="7" destOrd="0" presId="urn:microsoft.com/office/officeart/2008/layout/VerticalCurvedList"/>
    <dgm:cxn modelId="{CF7683D6-031F-4A13-8196-6B4EB7D9AEE3}" type="presParOf" srcId="{1E3A5165-8808-4B35-80D0-0180D4144606}" destId="{17C5C9C9-4AFF-49B5-9398-E68AB3E9A81B}" srcOrd="8" destOrd="0" presId="urn:microsoft.com/office/officeart/2008/layout/VerticalCurvedList"/>
    <dgm:cxn modelId="{6C75398F-0A68-43C2-B070-9DDFFE4CD92C}" type="presParOf" srcId="{17C5C9C9-4AFF-49B5-9398-E68AB3E9A81B}" destId="{A6F8B87B-752B-4AF9-8B22-4753B8184270}"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0E31A92-1F2A-4388-8C6A-8A1945991646}" type="doc">
      <dgm:prSet loTypeId="urn:microsoft.com/office/officeart/2005/8/layout/bList2" loCatId="list" qsTypeId="urn:microsoft.com/office/officeart/2005/8/quickstyle/simple1" qsCatId="simple" csTypeId="urn:microsoft.com/office/officeart/2005/8/colors/accent4_1" csCatId="accent4" phldr="1"/>
      <dgm:spPr/>
    </dgm:pt>
    <dgm:pt modelId="{CDC1B033-70B0-4AE9-8A23-509C73A538A1}">
      <dgm:prSet phldrT="[Text]"/>
      <dgm:spPr>
        <a:ln>
          <a:solidFill>
            <a:srgbClr val="910513"/>
          </a:solidFill>
        </a:ln>
      </dgm:spPr>
      <dgm:t>
        <a:bodyPr/>
        <a:lstStyle/>
        <a:p>
          <a:r>
            <a:rPr lang="en-US" dirty="0">
              <a:latin typeface="+mn-lt"/>
            </a:rPr>
            <a:t>Visionary Leader</a:t>
          </a:r>
          <a:endParaRPr lang="en-US" dirty="0"/>
        </a:p>
      </dgm:t>
    </dgm:pt>
    <dgm:pt modelId="{FB34908C-C621-40F2-B0C7-B9CE8E152493}" type="parTrans" cxnId="{DA2538BC-0BBE-4069-9C54-86C550F761A7}">
      <dgm:prSet/>
      <dgm:spPr/>
      <dgm:t>
        <a:bodyPr/>
        <a:lstStyle/>
        <a:p>
          <a:endParaRPr lang="en-US"/>
        </a:p>
      </dgm:t>
    </dgm:pt>
    <dgm:pt modelId="{4B3D5C5E-1D66-4257-8BFE-FCF02302BF41}" type="sibTrans" cxnId="{DA2538BC-0BBE-4069-9C54-86C550F761A7}">
      <dgm:prSet/>
      <dgm:spPr/>
      <dgm:t>
        <a:bodyPr/>
        <a:lstStyle/>
        <a:p>
          <a:endParaRPr lang="en-US"/>
        </a:p>
      </dgm:t>
    </dgm:pt>
    <dgm:pt modelId="{EEE9F30E-11DC-4F30-81AB-473DCC81D19D}">
      <dgm:prSet phldrT="[Text]"/>
      <dgm:spPr>
        <a:ln>
          <a:solidFill>
            <a:srgbClr val="910513"/>
          </a:solidFill>
        </a:ln>
      </dgm:spPr>
      <dgm:t>
        <a:bodyPr/>
        <a:lstStyle/>
        <a:p>
          <a:r>
            <a:rPr lang="en-US" dirty="0">
              <a:latin typeface="+mn-lt"/>
            </a:rPr>
            <a:t>Change Champion</a:t>
          </a:r>
          <a:endParaRPr lang="en-US" dirty="0"/>
        </a:p>
      </dgm:t>
    </dgm:pt>
    <dgm:pt modelId="{AF3D7279-AC15-45FD-96E9-91A31FEA2A54}" type="parTrans" cxnId="{78240F85-D418-4767-BD60-0CDCBB5EBA29}">
      <dgm:prSet/>
      <dgm:spPr/>
      <dgm:t>
        <a:bodyPr/>
        <a:lstStyle/>
        <a:p>
          <a:endParaRPr lang="en-US"/>
        </a:p>
      </dgm:t>
    </dgm:pt>
    <dgm:pt modelId="{360DD3AB-3AF9-414B-ACA3-892220CF38C4}" type="sibTrans" cxnId="{78240F85-D418-4767-BD60-0CDCBB5EBA29}">
      <dgm:prSet/>
      <dgm:spPr/>
      <dgm:t>
        <a:bodyPr/>
        <a:lstStyle/>
        <a:p>
          <a:endParaRPr lang="en-US"/>
        </a:p>
      </dgm:t>
    </dgm:pt>
    <dgm:pt modelId="{465716EC-5D92-4591-B708-BCD87B584F1C}">
      <dgm:prSet phldrT="[Text]"/>
      <dgm:spPr>
        <a:ln>
          <a:solidFill>
            <a:srgbClr val="910513"/>
          </a:solidFill>
        </a:ln>
      </dgm:spPr>
      <dgm:t>
        <a:bodyPr/>
        <a:lstStyle/>
        <a:p>
          <a:r>
            <a:rPr lang="en-US" dirty="0">
              <a:latin typeface="+mn-lt"/>
            </a:rPr>
            <a:t>Strategic Decision-Maker</a:t>
          </a:r>
          <a:endParaRPr lang="en-US" dirty="0"/>
        </a:p>
      </dgm:t>
    </dgm:pt>
    <dgm:pt modelId="{DA020371-B795-44A3-8A82-FD2EADE7C881}" type="parTrans" cxnId="{941F4F28-30FC-48D2-A4C2-32389C9F2A22}">
      <dgm:prSet/>
      <dgm:spPr/>
      <dgm:t>
        <a:bodyPr/>
        <a:lstStyle/>
        <a:p>
          <a:endParaRPr lang="en-US"/>
        </a:p>
      </dgm:t>
    </dgm:pt>
    <dgm:pt modelId="{8C08B526-8C0F-4FA6-AB02-221FE450D836}" type="sibTrans" cxnId="{941F4F28-30FC-48D2-A4C2-32389C9F2A22}">
      <dgm:prSet/>
      <dgm:spPr/>
      <dgm:t>
        <a:bodyPr/>
        <a:lstStyle/>
        <a:p>
          <a:endParaRPr lang="en-US"/>
        </a:p>
      </dgm:t>
    </dgm:pt>
    <dgm:pt modelId="{DCB14843-805E-414B-9C0D-7F893469E3E9}">
      <dgm:prSet custT="1"/>
      <dgm:spPr>
        <a:solidFill>
          <a:srgbClr val="910513">
            <a:alpha val="90000"/>
          </a:srgbClr>
        </a:solidFill>
        <a:ln>
          <a:noFill/>
        </a:ln>
      </dgm:spPr>
      <dgm:t>
        <a:bodyPr/>
        <a:lstStyle/>
        <a:p>
          <a:pPr algn="l">
            <a:buFont typeface="Arial" panose="020B0604020202020204" pitchFamily="34" charset="0"/>
            <a:buChar char="•"/>
          </a:pPr>
          <a:r>
            <a:rPr lang="en-US" sz="1900" dirty="0">
              <a:solidFill>
                <a:schemeClr val="bg1"/>
              </a:solidFill>
              <a:latin typeface="+mn-lt"/>
            </a:rPr>
            <a:t>Set clear vision and strategic direction for digital transformation</a:t>
          </a:r>
          <a:endParaRPr lang="en-US" sz="1900" dirty="0">
            <a:solidFill>
              <a:schemeClr val="bg1"/>
            </a:solidFill>
          </a:endParaRPr>
        </a:p>
      </dgm:t>
    </dgm:pt>
    <dgm:pt modelId="{83107C9A-708E-4A79-9FCA-290C5D18B818}" type="parTrans" cxnId="{FD5A3F6A-877E-4570-9DC4-280A9C8E2A4A}">
      <dgm:prSet/>
      <dgm:spPr/>
      <dgm:t>
        <a:bodyPr/>
        <a:lstStyle/>
        <a:p>
          <a:endParaRPr lang="en-US"/>
        </a:p>
      </dgm:t>
    </dgm:pt>
    <dgm:pt modelId="{7FED24FC-682B-4750-AA2F-13E6F2C6C37A}" type="sibTrans" cxnId="{FD5A3F6A-877E-4570-9DC4-280A9C8E2A4A}">
      <dgm:prSet/>
      <dgm:spPr/>
      <dgm:t>
        <a:bodyPr/>
        <a:lstStyle/>
        <a:p>
          <a:endParaRPr lang="en-US"/>
        </a:p>
      </dgm:t>
    </dgm:pt>
    <dgm:pt modelId="{2BF07617-6C76-4EAD-BD92-025759B5175C}">
      <dgm:prSet custT="1"/>
      <dgm:spPr>
        <a:solidFill>
          <a:srgbClr val="910513">
            <a:alpha val="90000"/>
          </a:srgbClr>
        </a:solidFill>
        <a:ln>
          <a:noFill/>
        </a:ln>
      </dgm:spPr>
      <dgm:t>
        <a:bodyPr/>
        <a:lstStyle/>
        <a:p>
          <a:r>
            <a:rPr lang="en-US" sz="2000" dirty="0">
              <a:solidFill>
                <a:schemeClr val="bg1"/>
              </a:solidFill>
              <a:latin typeface="+mn-lt"/>
            </a:rPr>
            <a:t>Advocated for the transformation across the organization</a:t>
          </a:r>
          <a:endParaRPr lang="en-US" sz="2000" dirty="0">
            <a:solidFill>
              <a:schemeClr val="bg1"/>
            </a:solidFill>
          </a:endParaRPr>
        </a:p>
      </dgm:t>
    </dgm:pt>
    <dgm:pt modelId="{A021FDB4-C1EF-4430-B57B-9BFD5C98D035}" type="parTrans" cxnId="{D311EA06-9662-45CA-ACDD-30C25D4DE124}">
      <dgm:prSet/>
      <dgm:spPr/>
      <dgm:t>
        <a:bodyPr/>
        <a:lstStyle/>
        <a:p>
          <a:endParaRPr lang="en-US"/>
        </a:p>
      </dgm:t>
    </dgm:pt>
    <dgm:pt modelId="{7F7E16E4-A1AE-4971-B73E-DEC619E99945}" type="sibTrans" cxnId="{D311EA06-9662-45CA-ACDD-30C25D4DE124}">
      <dgm:prSet/>
      <dgm:spPr/>
      <dgm:t>
        <a:bodyPr/>
        <a:lstStyle/>
        <a:p>
          <a:endParaRPr lang="en-US"/>
        </a:p>
      </dgm:t>
    </dgm:pt>
    <dgm:pt modelId="{88B31184-1ED2-4216-922D-82420D5321D1}">
      <dgm:prSet custT="1"/>
      <dgm:spPr>
        <a:solidFill>
          <a:srgbClr val="910513">
            <a:alpha val="90000"/>
          </a:srgbClr>
        </a:solidFill>
        <a:ln>
          <a:noFill/>
        </a:ln>
      </dgm:spPr>
      <dgm:t>
        <a:bodyPr/>
        <a:lstStyle/>
        <a:p>
          <a:pPr>
            <a:buFont typeface="Arial" panose="020B0604020202020204" pitchFamily="34" charset="0"/>
            <a:buChar char="•"/>
          </a:pPr>
          <a:r>
            <a:rPr lang="en-US" sz="2000" dirty="0">
              <a:solidFill>
                <a:schemeClr val="bg1"/>
              </a:solidFill>
              <a:latin typeface="+mn-lt"/>
            </a:rPr>
            <a:t>Made critical decisions about resources, strategy, and priorities</a:t>
          </a:r>
          <a:endParaRPr lang="en-US" sz="2000" dirty="0">
            <a:solidFill>
              <a:schemeClr val="bg1"/>
            </a:solidFill>
          </a:endParaRPr>
        </a:p>
      </dgm:t>
    </dgm:pt>
    <dgm:pt modelId="{657535FE-BDB9-4406-B179-BD200627E8D6}" type="parTrans" cxnId="{8B883655-9860-41A9-AF66-E0E37DD6C5DC}">
      <dgm:prSet/>
      <dgm:spPr/>
      <dgm:t>
        <a:bodyPr/>
        <a:lstStyle/>
        <a:p>
          <a:endParaRPr lang="en-US"/>
        </a:p>
      </dgm:t>
    </dgm:pt>
    <dgm:pt modelId="{FEAB0049-7000-4EDE-902C-C93AEAD53E37}" type="sibTrans" cxnId="{8B883655-9860-41A9-AF66-E0E37DD6C5DC}">
      <dgm:prSet/>
      <dgm:spPr/>
      <dgm:t>
        <a:bodyPr/>
        <a:lstStyle/>
        <a:p>
          <a:endParaRPr lang="en-US"/>
        </a:p>
      </dgm:t>
    </dgm:pt>
    <dgm:pt modelId="{0D5D4E59-3A09-48D1-881F-FE5F8B75554C}">
      <dgm:prSet custT="1"/>
      <dgm:spPr>
        <a:solidFill>
          <a:srgbClr val="910513">
            <a:alpha val="90000"/>
          </a:srgbClr>
        </a:solidFill>
        <a:ln>
          <a:noFill/>
        </a:ln>
      </dgm:spPr>
      <dgm:t>
        <a:bodyPr/>
        <a:lstStyle/>
        <a:p>
          <a:r>
            <a:rPr lang="en-US" sz="2000" dirty="0">
              <a:solidFill>
                <a:schemeClr val="bg1"/>
              </a:solidFill>
            </a:rPr>
            <a:t>Promoting Agile practices, </a:t>
          </a:r>
          <a:r>
            <a:rPr lang="en-US" sz="2000" dirty="0" err="1">
              <a:solidFill>
                <a:schemeClr val="bg1"/>
              </a:solidFill>
            </a:rPr>
            <a:t>LeSS</a:t>
          </a:r>
          <a:r>
            <a:rPr lang="en-US" sz="2000" dirty="0">
              <a:solidFill>
                <a:schemeClr val="bg1"/>
              </a:solidFill>
            </a:rPr>
            <a:t> framework adoption</a:t>
          </a:r>
        </a:p>
      </dgm:t>
    </dgm:pt>
    <dgm:pt modelId="{A64F3709-D397-49F8-ACA9-1904D87AE174}" type="parTrans" cxnId="{CBD1B282-40D6-428D-873D-0917B319783F}">
      <dgm:prSet/>
      <dgm:spPr/>
      <dgm:t>
        <a:bodyPr/>
        <a:lstStyle/>
        <a:p>
          <a:endParaRPr lang="en-US"/>
        </a:p>
      </dgm:t>
    </dgm:pt>
    <dgm:pt modelId="{BC8125DD-6B49-4D7D-8CD9-45E97C69089A}" type="sibTrans" cxnId="{CBD1B282-40D6-428D-873D-0917B319783F}">
      <dgm:prSet/>
      <dgm:spPr/>
      <dgm:t>
        <a:bodyPr/>
        <a:lstStyle/>
        <a:p>
          <a:endParaRPr lang="en-US"/>
        </a:p>
      </dgm:t>
    </dgm:pt>
    <dgm:pt modelId="{73934226-6C8B-49AF-9A48-9EC261D3E908}">
      <dgm:prSet custT="1"/>
      <dgm:spPr>
        <a:solidFill>
          <a:srgbClr val="910513">
            <a:alpha val="90000"/>
          </a:srgbClr>
        </a:solidFill>
        <a:ln>
          <a:noFill/>
        </a:ln>
      </dgm:spPr>
      <dgm:t>
        <a:bodyPr/>
        <a:lstStyle/>
        <a:p>
          <a:pPr>
            <a:buFont typeface="Arial" panose="020B0604020202020204" pitchFamily="34" charset="0"/>
            <a:buChar char="•"/>
          </a:pPr>
          <a:r>
            <a:rPr lang="en-US" sz="2000" dirty="0">
              <a:solidFill>
                <a:schemeClr val="bg1"/>
              </a:solidFill>
            </a:rPr>
            <a:t>New roles - Product Owners, Tech lead, scrum master</a:t>
          </a:r>
        </a:p>
      </dgm:t>
    </dgm:pt>
    <dgm:pt modelId="{9F8D0395-9F48-461F-98C7-0C8F99B98575}" type="parTrans" cxnId="{C857CCEB-4B8E-4859-9676-DF44CF057A38}">
      <dgm:prSet/>
      <dgm:spPr/>
      <dgm:t>
        <a:bodyPr/>
        <a:lstStyle/>
        <a:p>
          <a:endParaRPr lang="en-US"/>
        </a:p>
      </dgm:t>
    </dgm:pt>
    <dgm:pt modelId="{66C47FA3-FA6D-474B-BB41-133DF4556503}" type="sibTrans" cxnId="{C857CCEB-4B8E-4859-9676-DF44CF057A38}">
      <dgm:prSet/>
      <dgm:spPr/>
      <dgm:t>
        <a:bodyPr/>
        <a:lstStyle/>
        <a:p>
          <a:endParaRPr lang="en-US"/>
        </a:p>
      </dgm:t>
    </dgm:pt>
    <dgm:pt modelId="{2A9AA2C9-3046-4558-9E2D-4F7404EA2425}">
      <dgm:prSet custT="1"/>
      <dgm:spPr>
        <a:solidFill>
          <a:srgbClr val="910513">
            <a:alpha val="90000"/>
          </a:srgbClr>
        </a:solidFill>
        <a:ln>
          <a:noFill/>
        </a:ln>
      </dgm:spPr>
      <dgm:t>
        <a:bodyPr/>
        <a:lstStyle/>
        <a:p>
          <a:pPr algn="l">
            <a:buFont typeface="Arial" panose="020B0604020202020204" pitchFamily="34" charset="0"/>
            <a:buChar char="•"/>
          </a:pPr>
          <a:r>
            <a:rPr lang="en-US" sz="1900" dirty="0">
              <a:solidFill>
                <a:schemeClr val="bg1"/>
              </a:solidFill>
            </a:rPr>
            <a:t>Ownership, Collaboration and Customer-centricity</a:t>
          </a:r>
        </a:p>
      </dgm:t>
    </dgm:pt>
    <dgm:pt modelId="{79C74417-F91A-4F1A-BE62-A5829D510187}" type="parTrans" cxnId="{5209F025-626A-4211-8745-E886601C3936}">
      <dgm:prSet/>
      <dgm:spPr/>
      <dgm:t>
        <a:bodyPr/>
        <a:lstStyle/>
        <a:p>
          <a:endParaRPr lang="en-US"/>
        </a:p>
      </dgm:t>
    </dgm:pt>
    <dgm:pt modelId="{BF010E0F-04BD-46B4-BEC6-AC0840634930}" type="sibTrans" cxnId="{5209F025-626A-4211-8745-E886601C3936}">
      <dgm:prSet/>
      <dgm:spPr/>
      <dgm:t>
        <a:bodyPr/>
        <a:lstStyle/>
        <a:p>
          <a:endParaRPr lang="en-US"/>
        </a:p>
      </dgm:t>
    </dgm:pt>
    <dgm:pt modelId="{B29247E3-5F72-4355-A28B-BB408EF5932E}" type="pres">
      <dgm:prSet presAssocID="{50E31A92-1F2A-4388-8C6A-8A1945991646}" presName="diagram" presStyleCnt="0">
        <dgm:presLayoutVars>
          <dgm:dir/>
          <dgm:animLvl val="lvl"/>
          <dgm:resizeHandles val="exact"/>
        </dgm:presLayoutVars>
      </dgm:prSet>
      <dgm:spPr/>
    </dgm:pt>
    <dgm:pt modelId="{89E0A4F9-F382-4524-8EA5-3842692EA687}" type="pres">
      <dgm:prSet presAssocID="{CDC1B033-70B0-4AE9-8A23-509C73A538A1}" presName="compNode" presStyleCnt="0"/>
      <dgm:spPr/>
    </dgm:pt>
    <dgm:pt modelId="{A8DDD65B-C6D2-4EA0-AA49-CD363FF241A5}" type="pres">
      <dgm:prSet presAssocID="{CDC1B033-70B0-4AE9-8A23-509C73A538A1}" presName="childRect" presStyleLbl="bgAcc1" presStyleIdx="0" presStyleCnt="3" custScaleX="109482">
        <dgm:presLayoutVars>
          <dgm:bulletEnabled val="1"/>
        </dgm:presLayoutVars>
      </dgm:prSet>
      <dgm:spPr/>
    </dgm:pt>
    <dgm:pt modelId="{C3F13D41-9F8E-4A64-AE16-EB8388B33C9F}" type="pres">
      <dgm:prSet presAssocID="{CDC1B033-70B0-4AE9-8A23-509C73A538A1}" presName="parentText" presStyleLbl="node1" presStyleIdx="0" presStyleCnt="0">
        <dgm:presLayoutVars>
          <dgm:chMax val="0"/>
          <dgm:bulletEnabled val="1"/>
        </dgm:presLayoutVars>
      </dgm:prSet>
      <dgm:spPr/>
    </dgm:pt>
    <dgm:pt modelId="{AF5BC6A0-2813-4AC6-8B99-AFD9A9C2ADAC}" type="pres">
      <dgm:prSet presAssocID="{CDC1B033-70B0-4AE9-8A23-509C73A538A1}" presName="parentRect" presStyleLbl="alignNode1" presStyleIdx="0" presStyleCnt="3"/>
      <dgm:spPr/>
    </dgm:pt>
    <dgm:pt modelId="{B0760F7E-4369-490F-B2AB-C4FB815BB8F5}" type="pres">
      <dgm:prSet presAssocID="{CDC1B033-70B0-4AE9-8A23-509C73A538A1}" presName="adorn" presStyleLbl="fgAccFollowNode1" presStyleIdx="0" presStyleCnt="3"/>
      <dgm:spPr>
        <a:ln>
          <a:solidFill>
            <a:srgbClr val="910513"/>
          </a:solidFill>
        </a:ln>
      </dgm:spPr>
    </dgm:pt>
    <dgm:pt modelId="{7DF61EB0-A727-4CC2-BD07-D04A839808C4}" type="pres">
      <dgm:prSet presAssocID="{4B3D5C5E-1D66-4257-8BFE-FCF02302BF41}" presName="sibTrans" presStyleLbl="sibTrans2D1" presStyleIdx="0" presStyleCnt="0"/>
      <dgm:spPr/>
    </dgm:pt>
    <dgm:pt modelId="{8A64BF17-9195-4D14-847F-47750AC9EB6A}" type="pres">
      <dgm:prSet presAssocID="{EEE9F30E-11DC-4F30-81AB-473DCC81D19D}" presName="compNode" presStyleCnt="0"/>
      <dgm:spPr/>
    </dgm:pt>
    <dgm:pt modelId="{F6726D0E-C0C7-4E20-9814-0B39999F366A}" type="pres">
      <dgm:prSet presAssocID="{EEE9F30E-11DC-4F30-81AB-473DCC81D19D}" presName="childRect" presStyleLbl="bgAcc1" presStyleIdx="1" presStyleCnt="3" custScaleX="114199">
        <dgm:presLayoutVars>
          <dgm:bulletEnabled val="1"/>
        </dgm:presLayoutVars>
      </dgm:prSet>
      <dgm:spPr/>
    </dgm:pt>
    <dgm:pt modelId="{5CF87F3B-8C70-475D-B57D-E5A1982FECB2}" type="pres">
      <dgm:prSet presAssocID="{EEE9F30E-11DC-4F30-81AB-473DCC81D19D}" presName="parentText" presStyleLbl="node1" presStyleIdx="0" presStyleCnt="0">
        <dgm:presLayoutVars>
          <dgm:chMax val="0"/>
          <dgm:bulletEnabled val="1"/>
        </dgm:presLayoutVars>
      </dgm:prSet>
      <dgm:spPr/>
    </dgm:pt>
    <dgm:pt modelId="{C75106E9-F5BB-40A3-BF84-B649E5D8F917}" type="pres">
      <dgm:prSet presAssocID="{EEE9F30E-11DC-4F30-81AB-473DCC81D19D}" presName="parentRect" presStyleLbl="alignNode1" presStyleIdx="1" presStyleCnt="3"/>
      <dgm:spPr/>
    </dgm:pt>
    <dgm:pt modelId="{F2940647-88BC-4081-AA7D-0251DECBE951}" type="pres">
      <dgm:prSet presAssocID="{EEE9F30E-11DC-4F30-81AB-473DCC81D19D}" presName="adorn" presStyleLbl="fgAccFollowNode1" presStyleIdx="1" presStyleCnt="3"/>
      <dgm:spPr>
        <a:ln>
          <a:solidFill>
            <a:srgbClr val="910513"/>
          </a:solidFill>
        </a:ln>
      </dgm:spPr>
    </dgm:pt>
    <dgm:pt modelId="{7D322116-50FA-47AD-834A-D554501AE74E}" type="pres">
      <dgm:prSet presAssocID="{360DD3AB-3AF9-414B-ACA3-892220CF38C4}" presName="sibTrans" presStyleLbl="sibTrans2D1" presStyleIdx="0" presStyleCnt="0"/>
      <dgm:spPr/>
    </dgm:pt>
    <dgm:pt modelId="{E0F4761B-E7F7-430F-967A-B6A8C6E95BEE}" type="pres">
      <dgm:prSet presAssocID="{465716EC-5D92-4591-B708-BCD87B584F1C}" presName="compNode" presStyleCnt="0"/>
      <dgm:spPr/>
    </dgm:pt>
    <dgm:pt modelId="{0CCA7433-AB41-426B-B5F4-E0CC92EBA03B}" type="pres">
      <dgm:prSet presAssocID="{465716EC-5D92-4591-B708-BCD87B584F1C}" presName="childRect" presStyleLbl="bgAcc1" presStyleIdx="2" presStyleCnt="3" custScaleX="111619">
        <dgm:presLayoutVars>
          <dgm:bulletEnabled val="1"/>
        </dgm:presLayoutVars>
      </dgm:prSet>
      <dgm:spPr/>
    </dgm:pt>
    <dgm:pt modelId="{6B1AAB75-3B93-409C-BADA-C04FDCB010F7}" type="pres">
      <dgm:prSet presAssocID="{465716EC-5D92-4591-B708-BCD87B584F1C}" presName="parentText" presStyleLbl="node1" presStyleIdx="0" presStyleCnt="0">
        <dgm:presLayoutVars>
          <dgm:chMax val="0"/>
          <dgm:bulletEnabled val="1"/>
        </dgm:presLayoutVars>
      </dgm:prSet>
      <dgm:spPr/>
    </dgm:pt>
    <dgm:pt modelId="{2EA9D869-5C87-4099-9467-EB141D0857B8}" type="pres">
      <dgm:prSet presAssocID="{465716EC-5D92-4591-B708-BCD87B584F1C}" presName="parentRect" presStyleLbl="alignNode1" presStyleIdx="2" presStyleCnt="3"/>
      <dgm:spPr/>
    </dgm:pt>
    <dgm:pt modelId="{C40F8A01-EEBA-40E0-A2E5-42732E9F850A}" type="pres">
      <dgm:prSet presAssocID="{465716EC-5D92-4591-B708-BCD87B584F1C}" presName="adorn" presStyleLbl="fgAccFollowNode1" presStyleIdx="2" presStyleCnt="3"/>
      <dgm:spPr>
        <a:ln>
          <a:solidFill>
            <a:srgbClr val="910513"/>
          </a:solidFill>
        </a:ln>
      </dgm:spPr>
    </dgm:pt>
  </dgm:ptLst>
  <dgm:cxnLst>
    <dgm:cxn modelId="{D311EA06-9662-45CA-ACDD-30C25D4DE124}" srcId="{EEE9F30E-11DC-4F30-81AB-473DCC81D19D}" destId="{2BF07617-6C76-4EAD-BD92-025759B5175C}" srcOrd="0" destOrd="0" parTransId="{A021FDB4-C1EF-4430-B57B-9BFD5C98D035}" sibTransId="{7F7E16E4-A1AE-4971-B73E-DEC619E99945}"/>
    <dgm:cxn modelId="{FE6A7E16-80AB-424C-B7AF-9C16ED5D34E2}" type="presOf" srcId="{50E31A92-1F2A-4388-8C6A-8A1945991646}" destId="{B29247E3-5F72-4355-A28B-BB408EF5932E}" srcOrd="0" destOrd="0" presId="urn:microsoft.com/office/officeart/2005/8/layout/bList2"/>
    <dgm:cxn modelId="{5209F025-626A-4211-8745-E886601C3936}" srcId="{CDC1B033-70B0-4AE9-8A23-509C73A538A1}" destId="{2A9AA2C9-3046-4558-9E2D-4F7404EA2425}" srcOrd="1" destOrd="0" parTransId="{79C74417-F91A-4F1A-BE62-A5829D510187}" sibTransId="{BF010E0F-04BD-46B4-BEC6-AC0840634930}"/>
    <dgm:cxn modelId="{4E211628-85EC-4BB6-8D08-0A73656F3C1D}" type="presOf" srcId="{88B31184-1ED2-4216-922D-82420D5321D1}" destId="{0CCA7433-AB41-426B-B5F4-E0CC92EBA03B}" srcOrd="0" destOrd="0" presId="urn:microsoft.com/office/officeart/2005/8/layout/bList2"/>
    <dgm:cxn modelId="{941F4F28-30FC-48D2-A4C2-32389C9F2A22}" srcId="{50E31A92-1F2A-4388-8C6A-8A1945991646}" destId="{465716EC-5D92-4591-B708-BCD87B584F1C}" srcOrd="2" destOrd="0" parTransId="{DA020371-B795-44A3-8A82-FD2EADE7C881}" sibTransId="{8C08B526-8C0F-4FA6-AB02-221FE450D836}"/>
    <dgm:cxn modelId="{71884C2A-48C2-4028-8F4D-E24237526375}" type="presOf" srcId="{73934226-6C8B-49AF-9A48-9EC261D3E908}" destId="{0CCA7433-AB41-426B-B5F4-E0CC92EBA03B}" srcOrd="0" destOrd="1" presId="urn:microsoft.com/office/officeart/2005/8/layout/bList2"/>
    <dgm:cxn modelId="{5D4EE635-EFDD-4CF0-9758-4D539FC13C9B}" type="presOf" srcId="{465716EC-5D92-4591-B708-BCD87B584F1C}" destId="{2EA9D869-5C87-4099-9467-EB141D0857B8}" srcOrd="1" destOrd="0" presId="urn:microsoft.com/office/officeart/2005/8/layout/bList2"/>
    <dgm:cxn modelId="{36EE7C36-7C55-43B7-B266-3FF0ED30301F}" type="presOf" srcId="{2BF07617-6C76-4EAD-BD92-025759B5175C}" destId="{F6726D0E-C0C7-4E20-9814-0B39999F366A}" srcOrd="0" destOrd="0" presId="urn:microsoft.com/office/officeart/2005/8/layout/bList2"/>
    <dgm:cxn modelId="{5C2CE53A-1843-42E8-BC32-821F1C6F7C5A}" type="presOf" srcId="{EEE9F30E-11DC-4F30-81AB-473DCC81D19D}" destId="{C75106E9-F5BB-40A3-BF84-B649E5D8F917}" srcOrd="1" destOrd="0" presId="urn:microsoft.com/office/officeart/2005/8/layout/bList2"/>
    <dgm:cxn modelId="{3FC1763B-B3C1-419C-8491-291D0991D6F0}" type="presOf" srcId="{360DD3AB-3AF9-414B-ACA3-892220CF38C4}" destId="{7D322116-50FA-47AD-834A-D554501AE74E}" srcOrd="0" destOrd="0" presId="urn:microsoft.com/office/officeart/2005/8/layout/bList2"/>
    <dgm:cxn modelId="{BFFE5260-5FD8-435E-A32B-0C0BF4280ED7}" type="presOf" srcId="{CDC1B033-70B0-4AE9-8A23-509C73A538A1}" destId="{C3F13D41-9F8E-4A64-AE16-EB8388B33C9F}" srcOrd="0" destOrd="0" presId="urn:microsoft.com/office/officeart/2005/8/layout/bList2"/>
    <dgm:cxn modelId="{FD5A3F6A-877E-4570-9DC4-280A9C8E2A4A}" srcId="{CDC1B033-70B0-4AE9-8A23-509C73A538A1}" destId="{DCB14843-805E-414B-9C0D-7F893469E3E9}" srcOrd="0" destOrd="0" parTransId="{83107C9A-708E-4A79-9FCA-290C5D18B818}" sibTransId="{7FED24FC-682B-4750-AA2F-13E6F2C6C37A}"/>
    <dgm:cxn modelId="{88F4576E-7C23-424B-9CA5-06401FC4D637}" type="presOf" srcId="{2A9AA2C9-3046-4558-9E2D-4F7404EA2425}" destId="{A8DDD65B-C6D2-4EA0-AA49-CD363FF241A5}" srcOrd="0" destOrd="1" presId="urn:microsoft.com/office/officeart/2005/8/layout/bList2"/>
    <dgm:cxn modelId="{8B883655-9860-41A9-AF66-E0E37DD6C5DC}" srcId="{465716EC-5D92-4591-B708-BCD87B584F1C}" destId="{88B31184-1ED2-4216-922D-82420D5321D1}" srcOrd="0" destOrd="0" parTransId="{657535FE-BDB9-4406-B179-BD200627E8D6}" sibTransId="{FEAB0049-7000-4EDE-902C-C93AEAD53E37}"/>
    <dgm:cxn modelId="{CBD1B282-40D6-428D-873D-0917B319783F}" srcId="{EEE9F30E-11DC-4F30-81AB-473DCC81D19D}" destId="{0D5D4E59-3A09-48D1-881F-FE5F8B75554C}" srcOrd="1" destOrd="0" parTransId="{A64F3709-D397-49F8-ACA9-1904D87AE174}" sibTransId="{BC8125DD-6B49-4D7D-8CD9-45E97C69089A}"/>
    <dgm:cxn modelId="{78240F85-D418-4767-BD60-0CDCBB5EBA29}" srcId="{50E31A92-1F2A-4388-8C6A-8A1945991646}" destId="{EEE9F30E-11DC-4F30-81AB-473DCC81D19D}" srcOrd="1" destOrd="0" parTransId="{AF3D7279-AC15-45FD-96E9-91A31FEA2A54}" sibTransId="{360DD3AB-3AF9-414B-ACA3-892220CF38C4}"/>
    <dgm:cxn modelId="{D4EEA994-EAF0-4263-B91B-A28EE20B4086}" type="presOf" srcId="{DCB14843-805E-414B-9C0D-7F893469E3E9}" destId="{A8DDD65B-C6D2-4EA0-AA49-CD363FF241A5}" srcOrd="0" destOrd="0" presId="urn:microsoft.com/office/officeart/2005/8/layout/bList2"/>
    <dgm:cxn modelId="{339A069B-A19B-4FB3-8FCC-6D34A57730FA}" type="presOf" srcId="{465716EC-5D92-4591-B708-BCD87B584F1C}" destId="{6B1AAB75-3B93-409C-BADA-C04FDCB010F7}" srcOrd="0" destOrd="0" presId="urn:microsoft.com/office/officeart/2005/8/layout/bList2"/>
    <dgm:cxn modelId="{DA2538BC-0BBE-4069-9C54-86C550F761A7}" srcId="{50E31A92-1F2A-4388-8C6A-8A1945991646}" destId="{CDC1B033-70B0-4AE9-8A23-509C73A538A1}" srcOrd="0" destOrd="0" parTransId="{FB34908C-C621-40F2-B0C7-B9CE8E152493}" sibTransId="{4B3D5C5E-1D66-4257-8BFE-FCF02302BF41}"/>
    <dgm:cxn modelId="{51484ABF-E9C4-4AAF-BF6E-F6CAAF175703}" type="presOf" srcId="{CDC1B033-70B0-4AE9-8A23-509C73A538A1}" destId="{AF5BC6A0-2813-4AC6-8B99-AFD9A9C2ADAC}" srcOrd="1" destOrd="0" presId="urn:microsoft.com/office/officeart/2005/8/layout/bList2"/>
    <dgm:cxn modelId="{AEC6B1D9-19E1-40A5-959B-EDF0904D0355}" type="presOf" srcId="{EEE9F30E-11DC-4F30-81AB-473DCC81D19D}" destId="{5CF87F3B-8C70-475D-B57D-E5A1982FECB2}" srcOrd="0" destOrd="0" presId="urn:microsoft.com/office/officeart/2005/8/layout/bList2"/>
    <dgm:cxn modelId="{C857CCEB-4B8E-4859-9676-DF44CF057A38}" srcId="{465716EC-5D92-4591-B708-BCD87B584F1C}" destId="{73934226-6C8B-49AF-9A48-9EC261D3E908}" srcOrd="1" destOrd="0" parTransId="{9F8D0395-9F48-461F-98C7-0C8F99B98575}" sibTransId="{66C47FA3-FA6D-474B-BB41-133DF4556503}"/>
    <dgm:cxn modelId="{16A6F3EE-ACCA-4376-ACAD-122E1999ECF3}" type="presOf" srcId="{4B3D5C5E-1D66-4257-8BFE-FCF02302BF41}" destId="{7DF61EB0-A727-4CC2-BD07-D04A839808C4}" srcOrd="0" destOrd="0" presId="urn:microsoft.com/office/officeart/2005/8/layout/bList2"/>
    <dgm:cxn modelId="{AEF80DF2-57A1-4ED5-BC99-1ACA60182A88}" type="presOf" srcId="{0D5D4E59-3A09-48D1-881F-FE5F8B75554C}" destId="{F6726D0E-C0C7-4E20-9814-0B39999F366A}" srcOrd="0" destOrd="1" presId="urn:microsoft.com/office/officeart/2005/8/layout/bList2"/>
    <dgm:cxn modelId="{21B78FCE-D22D-4CDA-8D86-6F4FA09C5ECC}" type="presParOf" srcId="{B29247E3-5F72-4355-A28B-BB408EF5932E}" destId="{89E0A4F9-F382-4524-8EA5-3842692EA687}" srcOrd="0" destOrd="0" presId="urn:microsoft.com/office/officeart/2005/8/layout/bList2"/>
    <dgm:cxn modelId="{DD40B756-AEA2-4C83-90EB-752BE0C78A71}" type="presParOf" srcId="{89E0A4F9-F382-4524-8EA5-3842692EA687}" destId="{A8DDD65B-C6D2-4EA0-AA49-CD363FF241A5}" srcOrd="0" destOrd="0" presId="urn:microsoft.com/office/officeart/2005/8/layout/bList2"/>
    <dgm:cxn modelId="{0A706C40-6D5F-4E01-B888-7C605C676E82}" type="presParOf" srcId="{89E0A4F9-F382-4524-8EA5-3842692EA687}" destId="{C3F13D41-9F8E-4A64-AE16-EB8388B33C9F}" srcOrd="1" destOrd="0" presId="urn:microsoft.com/office/officeart/2005/8/layout/bList2"/>
    <dgm:cxn modelId="{93B2651B-7B4B-406E-B46B-5F2B095A20C0}" type="presParOf" srcId="{89E0A4F9-F382-4524-8EA5-3842692EA687}" destId="{AF5BC6A0-2813-4AC6-8B99-AFD9A9C2ADAC}" srcOrd="2" destOrd="0" presId="urn:microsoft.com/office/officeart/2005/8/layout/bList2"/>
    <dgm:cxn modelId="{2E13CD54-F435-4CF4-86F2-B6A9139C70C4}" type="presParOf" srcId="{89E0A4F9-F382-4524-8EA5-3842692EA687}" destId="{B0760F7E-4369-490F-B2AB-C4FB815BB8F5}" srcOrd="3" destOrd="0" presId="urn:microsoft.com/office/officeart/2005/8/layout/bList2"/>
    <dgm:cxn modelId="{76860FD5-AA5B-47AC-9FFE-7BCA9FFD9436}" type="presParOf" srcId="{B29247E3-5F72-4355-A28B-BB408EF5932E}" destId="{7DF61EB0-A727-4CC2-BD07-D04A839808C4}" srcOrd="1" destOrd="0" presId="urn:microsoft.com/office/officeart/2005/8/layout/bList2"/>
    <dgm:cxn modelId="{6D6CA446-F971-4BDF-BDE7-645E57F0B328}" type="presParOf" srcId="{B29247E3-5F72-4355-A28B-BB408EF5932E}" destId="{8A64BF17-9195-4D14-847F-47750AC9EB6A}" srcOrd="2" destOrd="0" presId="urn:microsoft.com/office/officeart/2005/8/layout/bList2"/>
    <dgm:cxn modelId="{A2FF72AF-1EAA-4E77-8CCD-DC6F8F4C09C9}" type="presParOf" srcId="{8A64BF17-9195-4D14-847F-47750AC9EB6A}" destId="{F6726D0E-C0C7-4E20-9814-0B39999F366A}" srcOrd="0" destOrd="0" presId="urn:microsoft.com/office/officeart/2005/8/layout/bList2"/>
    <dgm:cxn modelId="{BC767FA0-0756-401D-A310-861B1A33287D}" type="presParOf" srcId="{8A64BF17-9195-4D14-847F-47750AC9EB6A}" destId="{5CF87F3B-8C70-475D-B57D-E5A1982FECB2}" srcOrd="1" destOrd="0" presId="urn:microsoft.com/office/officeart/2005/8/layout/bList2"/>
    <dgm:cxn modelId="{8B71C7E7-3884-4D44-B8F4-5C8510A61C64}" type="presParOf" srcId="{8A64BF17-9195-4D14-847F-47750AC9EB6A}" destId="{C75106E9-F5BB-40A3-BF84-B649E5D8F917}" srcOrd="2" destOrd="0" presId="urn:microsoft.com/office/officeart/2005/8/layout/bList2"/>
    <dgm:cxn modelId="{DBA8E1A5-7A6F-430A-BA69-32AABE92C2C9}" type="presParOf" srcId="{8A64BF17-9195-4D14-847F-47750AC9EB6A}" destId="{F2940647-88BC-4081-AA7D-0251DECBE951}" srcOrd="3" destOrd="0" presId="urn:microsoft.com/office/officeart/2005/8/layout/bList2"/>
    <dgm:cxn modelId="{3230225F-A4F5-432C-8248-CBBA0919D379}" type="presParOf" srcId="{B29247E3-5F72-4355-A28B-BB408EF5932E}" destId="{7D322116-50FA-47AD-834A-D554501AE74E}" srcOrd="3" destOrd="0" presId="urn:microsoft.com/office/officeart/2005/8/layout/bList2"/>
    <dgm:cxn modelId="{1EED3635-61EC-4A9E-97FF-CE6B226BD5B7}" type="presParOf" srcId="{B29247E3-5F72-4355-A28B-BB408EF5932E}" destId="{E0F4761B-E7F7-430F-967A-B6A8C6E95BEE}" srcOrd="4" destOrd="0" presId="urn:microsoft.com/office/officeart/2005/8/layout/bList2"/>
    <dgm:cxn modelId="{EACB34C4-80AC-4E52-BE8D-AC2391B7DE28}" type="presParOf" srcId="{E0F4761B-E7F7-430F-967A-B6A8C6E95BEE}" destId="{0CCA7433-AB41-426B-B5F4-E0CC92EBA03B}" srcOrd="0" destOrd="0" presId="urn:microsoft.com/office/officeart/2005/8/layout/bList2"/>
    <dgm:cxn modelId="{3D1DB12C-83F6-416C-8A63-4C882960E8AC}" type="presParOf" srcId="{E0F4761B-E7F7-430F-967A-B6A8C6E95BEE}" destId="{6B1AAB75-3B93-409C-BADA-C04FDCB010F7}" srcOrd="1" destOrd="0" presId="urn:microsoft.com/office/officeart/2005/8/layout/bList2"/>
    <dgm:cxn modelId="{B3F1AE96-0FC3-477D-AE94-002EA380F2EB}" type="presParOf" srcId="{E0F4761B-E7F7-430F-967A-B6A8C6E95BEE}" destId="{2EA9D869-5C87-4099-9467-EB141D0857B8}" srcOrd="2" destOrd="0" presId="urn:microsoft.com/office/officeart/2005/8/layout/bList2"/>
    <dgm:cxn modelId="{32D10A7F-AEEA-441C-B545-5EC2ECE28F77}" type="presParOf" srcId="{E0F4761B-E7F7-430F-967A-B6A8C6E95BEE}" destId="{C40F8A01-EEBA-40E0-A2E5-42732E9F850A}" srcOrd="3" destOrd="0" presId="urn:microsoft.com/office/officeart/2005/8/layout/bList2"/>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67412ADF-5D16-45D2-A157-5EF24130CE80}"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D6046185-DA30-4927-8A1E-B405A12C268E}">
      <dgm:prSet/>
      <dgm:spPr/>
      <dgm:t>
        <a:bodyPr/>
        <a:lstStyle/>
        <a:p>
          <a:pPr>
            <a:lnSpc>
              <a:spcPct val="100000"/>
            </a:lnSpc>
          </a:pPr>
          <a:r>
            <a:rPr lang="en-IN" b="0">
              <a:solidFill>
                <a:schemeClr val="bg1"/>
              </a:solidFill>
            </a:rPr>
            <a:t>Security and Compliance</a:t>
          </a:r>
          <a:endParaRPr lang="en-US" b="0">
            <a:solidFill>
              <a:schemeClr val="bg1"/>
            </a:solidFill>
          </a:endParaRPr>
        </a:p>
      </dgm:t>
    </dgm:pt>
    <dgm:pt modelId="{486D4116-C65E-40BB-A9E3-E51560C644E2}" type="parTrans" cxnId="{5611C571-EA6C-4B58-BD75-0D387A6814F8}">
      <dgm:prSet/>
      <dgm:spPr/>
      <dgm:t>
        <a:bodyPr/>
        <a:lstStyle/>
        <a:p>
          <a:endParaRPr lang="en-US"/>
        </a:p>
      </dgm:t>
    </dgm:pt>
    <dgm:pt modelId="{2BABA73F-35A8-4E7C-B95E-EC9721542F54}" type="sibTrans" cxnId="{5611C571-EA6C-4B58-BD75-0D387A6814F8}">
      <dgm:prSet/>
      <dgm:spPr/>
      <dgm:t>
        <a:bodyPr/>
        <a:lstStyle/>
        <a:p>
          <a:endParaRPr lang="en-US"/>
        </a:p>
      </dgm:t>
    </dgm:pt>
    <dgm:pt modelId="{3489B011-798D-44D0-81F7-340C387B060F}">
      <dgm:prSet/>
      <dgm:spPr/>
      <dgm:t>
        <a:bodyPr/>
        <a:lstStyle/>
        <a:p>
          <a:pPr>
            <a:lnSpc>
              <a:spcPct val="100000"/>
            </a:lnSpc>
          </a:pPr>
          <a:r>
            <a:rPr lang="en-IN" b="0">
              <a:solidFill>
                <a:schemeClr val="bg1"/>
              </a:solidFill>
            </a:rPr>
            <a:t>Balancing Autonomy and Control</a:t>
          </a:r>
          <a:endParaRPr lang="en-US" b="0">
            <a:solidFill>
              <a:schemeClr val="bg1"/>
            </a:solidFill>
          </a:endParaRPr>
        </a:p>
      </dgm:t>
    </dgm:pt>
    <dgm:pt modelId="{5348171A-9253-4933-A760-A667E3625B12}" type="parTrans" cxnId="{1FCF3E76-CA50-400D-83D7-E707E4D9A111}">
      <dgm:prSet/>
      <dgm:spPr/>
      <dgm:t>
        <a:bodyPr/>
        <a:lstStyle/>
        <a:p>
          <a:endParaRPr lang="en-US"/>
        </a:p>
      </dgm:t>
    </dgm:pt>
    <dgm:pt modelId="{D73B5348-3E1D-480A-81F4-409100C30532}" type="sibTrans" cxnId="{1FCF3E76-CA50-400D-83D7-E707E4D9A111}">
      <dgm:prSet/>
      <dgm:spPr/>
      <dgm:t>
        <a:bodyPr/>
        <a:lstStyle/>
        <a:p>
          <a:endParaRPr lang="en-US"/>
        </a:p>
      </dgm:t>
    </dgm:pt>
    <dgm:pt modelId="{DE0A0B89-8578-4717-B146-8D293E9F088B}">
      <dgm:prSet/>
      <dgm:spPr/>
      <dgm:t>
        <a:bodyPr/>
        <a:lstStyle/>
        <a:p>
          <a:pPr>
            <a:lnSpc>
              <a:spcPct val="100000"/>
            </a:lnSpc>
          </a:pPr>
          <a:r>
            <a:rPr lang="en-IN" b="0">
              <a:solidFill>
                <a:schemeClr val="bg1"/>
              </a:solidFill>
            </a:rPr>
            <a:t>Maintaining Employee Engagement</a:t>
          </a:r>
          <a:endParaRPr lang="en-US" b="0">
            <a:solidFill>
              <a:schemeClr val="bg1"/>
            </a:solidFill>
          </a:endParaRPr>
        </a:p>
      </dgm:t>
    </dgm:pt>
    <dgm:pt modelId="{8EEF4426-E3B3-4272-AE9A-B70C089D1D85}" type="parTrans" cxnId="{43B3137B-3E99-4ED3-AF2D-7A11697ED620}">
      <dgm:prSet/>
      <dgm:spPr/>
      <dgm:t>
        <a:bodyPr/>
        <a:lstStyle/>
        <a:p>
          <a:endParaRPr lang="en-US"/>
        </a:p>
      </dgm:t>
    </dgm:pt>
    <dgm:pt modelId="{598AF280-CB44-43CF-9651-F1E33D44BB0E}" type="sibTrans" cxnId="{43B3137B-3E99-4ED3-AF2D-7A11697ED620}">
      <dgm:prSet/>
      <dgm:spPr/>
      <dgm:t>
        <a:bodyPr/>
        <a:lstStyle/>
        <a:p>
          <a:endParaRPr lang="en-US"/>
        </a:p>
      </dgm:t>
    </dgm:pt>
    <dgm:pt modelId="{5F9AD565-7902-48F8-BBED-7F1F419C4200}">
      <dgm:prSet/>
      <dgm:spPr/>
      <dgm:t>
        <a:bodyPr/>
        <a:lstStyle/>
        <a:p>
          <a:pPr>
            <a:lnSpc>
              <a:spcPct val="100000"/>
            </a:lnSpc>
          </a:pPr>
          <a:r>
            <a:rPr lang="en-IN" b="0">
              <a:solidFill>
                <a:schemeClr val="bg1"/>
              </a:solidFill>
            </a:rPr>
            <a:t>Talent Management</a:t>
          </a:r>
          <a:endParaRPr lang="en-US" b="0">
            <a:solidFill>
              <a:schemeClr val="bg1"/>
            </a:solidFill>
          </a:endParaRPr>
        </a:p>
      </dgm:t>
    </dgm:pt>
    <dgm:pt modelId="{79E71771-FBCA-4D26-8F8E-9106373A576B}" type="parTrans" cxnId="{A844C437-7520-4E7B-989D-3ED2F5E24A92}">
      <dgm:prSet/>
      <dgm:spPr/>
      <dgm:t>
        <a:bodyPr/>
        <a:lstStyle/>
        <a:p>
          <a:endParaRPr lang="en-US"/>
        </a:p>
      </dgm:t>
    </dgm:pt>
    <dgm:pt modelId="{2600C89D-B8CC-4BD1-A1B2-81004BB8F29B}" type="sibTrans" cxnId="{A844C437-7520-4E7B-989D-3ED2F5E24A92}">
      <dgm:prSet/>
      <dgm:spPr/>
      <dgm:t>
        <a:bodyPr/>
        <a:lstStyle/>
        <a:p>
          <a:endParaRPr lang="en-US"/>
        </a:p>
      </dgm:t>
    </dgm:pt>
    <dgm:pt modelId="{AF45A396-7E33-4DA0-BC57-66F2F828451D}">
      <dgm:prSet/>
      <dgm:spPr/>
      <dgm:t>
        <a:bodyPr/>
        <a:lstStyle/>
        <a:p>
          <a:pPr>
            <a:lnSpc>
              <a:spcPct val="100000"/>
            </a:lnSpc>
          </a:pPr>
          <a:r>
            <a:rPr lang="en-IN" b="0">
              <a:solidFill>
                <a:schemeClr val="bg1"/>
              </a:solidFill>
            </a:rPr>
            <a:t>Evolving Technology</a:t>
          </a:r>
          <a:endParaRPr lang="en-US" b="0">
            <a:solidFill>
              <a:schemeClr val="bg1"/>
            </a:solidFill>
          </a:endParaRPr>
        </a:p>
      </dgm:t>
    </dgm:pt>
    <dgm:pt modelId="{FF27D06A-4F07-48D7-95FA-A695FA43CD23}" type="parTrans" cxnId="{BD677477-1EDC-4507-A164-092F4B0F5F93}">
      <dgm:prSet/>
      <dgm:spPr/>
      <dgm:t>
        <a:bodyPr/>
        <a:lstStyle/>
        <a:p>
          <a:endParaRPr lang="en-US"/>
        </a:p>
      </dgm:t>
    </dgm:pt>
    <dgm:pt modelId="{D4205F80-3B02-43E6-B883-E4F1ADEF425C}" type="sibTrans" cxnId="{BD677477-1EDC-4507-A164-092F4B0F5F93}">
      <dgm:prSet/>
      <dgm:spPr/>
      <dgm:t>
        <a:bodyPr/>
        <a:lstStyle/>
        <a:p>
          <a:endParaRPr lang="en-US"/>
        </a:p>
      </dgm:t>
    </dgm:pt>
    <dgm:pt modelId="{86273FCD-3D3D-424A-9E51-90B5EF1995BA}" type="pres">
      <dgm:prSet presAssocID="{67412ADF-5D16-45D2-A157-5EF24130CE80}" presName="root" presStyleCnt="0">
        <dgm:presLayoutVars>
          <dgm:dir/>
          <dgm:resizeHandles val="exact"/>
        </dgm:presLayoutVars>
      </dgm:prSet>
      <dgm:spPr/>
    </dgm:pt>
    <dgm:pt modelId="{93779693-4860-4BEF-893E-27F5929C6277}" type="pres">
      <dgm:prSet presAssocID="{D6046185-DA30-4927-8A1E-B405A12C268E}" presName="compNode" presStyleCnt="0"/>
      <dgm:spPr/>
    </dgm:pt>
    <dgm:pt modelId="{CB5732F6-AE44-430D-A802-9F1C782F7DA4}" type="pres">
      <dgm:prSet presAssocID="{D6046185-DA30-4927-8A1E-B405A12C268E}" presName="bgRect" presStyleLbl="bgShp" presStyleIdx="0" presStyleCnt="5"/>
      <dgm:spPr>
        <a:solidFill>
          <a:srgbClr val="881C1C"/>
        </a:solidFill>
      </dgm:spPr>
    </dgm:pt>
    <dgm:pt modelId="{8859589D-7E3A-4CAD-8637-462C7A965650}" type="pres">
      <dgm:prSet presAssocID="{D6046185-DA30-4927-8A1E-B405A12C268E}"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Lock"/>
        </a:ext>
      </dgm:extLst>
    </dgm:pt>
    <dgm:pt modelId="{56A91DD2-9BE5-4B45-9081-743F2DAC9EC9}" type="pres">
      <dgm:prSet presAssocID="{D6046185-DA30-4927-8A1E-B405A12C268E}" presName="spaceRect" presStyleCnt="0"/>
      <dgm:spPr/>
    </dgm:pt>
    <dgm:pt modelId="{83C177C9-D85E-4BC9-B7E9-A6E6069503BA}" type="pres">
      <dgm:prSet presAssocID="{D6046185-DA30-4927-8A1E-B405A12C268E}" presName="parTx" presStyleLbl="revTx" presStyleIdx="0" presStyleCnt="5">
        <dgm:presLayoutVars>
          <dgm:chMax val="0"/>
          <dgm:chPref val="0"/>
        </dgm:presLayoutVars>
      </dgm:prSet>
      <dgm:spPr/>
    </dgm:pt>
    <dgm:pt modelId="{CB78880A-5AB3-40AF-9580-3031E195F4EB}" type="pres">
      <dgm:prSet presAssocID="{2BABA73F-35A8-4E7C-B95E-EC9721542F54}" presName="sibTrans" presStyleCnt="0"/>
      <dgm:spPr/>
    </dgm:pt>
    <dgm:pt modelId="{CECC91E8-35FC-4EAF-815C-B8AB4CFB9946}" type="pres">
      <dgm:prSet presAssocID="{3489B011-798D-44D0-81F7-340C387B060F}" presName="compNode" presStyleCnt="0"/>
      <dgm:spPr/>
    </dgm:pt>
    <dgm:pt modelId="{CA196482-9D5D-4709-8807-1E151805633F}" type="pres">
      <dgm:prSet presAssocID="{3489B011-798D-44D0-81F7-340C387B060F}" presName="bgRect" presStyleLbl="bgShp" presStyleIdx="1" presStyleCnt="5"/>
      <dgm:spPr>
        <a:solidFill>
          <a:srgbClr val="881C1C"/>
        </a:solidFill>
      </dgm:spPr>
    </dgm:pt>
    <dgm:pt modelId="{0FA719FE-19EF-4621-AC29-4964B4DF2DAD}" type="pres">
      <dgm:prSet presAssocID="{3489B011-798D-44D0-81F7-340C387B060F}"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cales of Justice"/>
        </a:ext>
      </dgm:extLst>
    </dgm:pt>
    <dgm:pt modelId="{D14CA0D3-E1BA-432C-AC20-831C19225743}" type="pres">
      <dgm:prSet presAssocID="{3489B011-798D-44D0-81F7-340C387B060F}" presName="spaceRect" presStyleCnt="0"/>
      <dgm:spPr/>
    </dgm:pt>
    <dgm:pt modelId="{6CC80040-95F2-4245-8116-F7CD5C0AB41E}" type="pres">
      <dgm:prSet presAssocID="{3489B011-798D-44D0-81F7-340C387B060F}" presName="parTx" presStyleLbl="revTx" presStyleIdx="1" presStyleCnt="5">
        <dgm:presLayoutVars>
          <dgm:chMax val="0"/>
          <dgm:chPref val="0"/>
        </dgm:presLayoutVars>
      </dgm:prSet>
      <dgm:spPr/>
    </dgm:pt>
    <dgm:pt modelId="{1BAEF2A4-C826-406E-9BA4-D58E32C35DC4}" type="pres">
      <dgm:prSet presAssocID="{D73B5348-3E1D-480A-81F4-409100C30532}" presName="sibTrans" presStyleCnt="0"/>
      <dgm:spPr/>
    </dgm:pt>
    <dgm:pt modelId="{2F5063C7-7829-478D-8B4D-A93CF0305D11}" type="pres">
      <dgm:prSet presAssocID="{DE0A0B89-8578-4717-B146-8D293E9F088B}" presName="compNode" presStyleCnt="0"/>
      <dgm:spPr/>
    </dgm:pt>
    <dgm:pt modelId="{9D878265-49E3-42D7-A624-056F24F27191}" type="pres">
      <dgm:prSet presAssocID="{DE0A0B89-8578-4717-B146-8D293E9F088B}" presName="bgRect" presStyleLbl="bgShp" presStyleIdx="2" presStyleCnt="5"/>
      <dgm:spPr>
        <a:solidFill>
          <a:srgbClr val="881C1C"/>
        </a:solidFill>
      </dgm:spPr>
    </dgm:pt>
    <dgm:pt modelId="{70532E90-B66D-4892-B8AE-6A78294B21C1}" type="pres">
      <dgm:prSet presAssocID="{DE0A0B89-8578-4717-B146-8D293E9F088B}"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andshake"/>
        </a:ext>
      </dgm:extLst>
    </dgm:pt>
    <dgm:pt modelId="{A815C81A-F5B7-48C0-B15F-B96726AB5B08}" type="pres">
      <dgm:prSet presAssocID="{DE0A0B89-8578-4717-B146-8D293E9F088B}" presName="spaceRect" presStyleCnt="0"/>
      <dgm:spPr/>
    </dgm:pt>
    <dgm:pt modelId="{A928377F-12F7-461F-8357-9891747B9252}" type="pres">
      <dgm:prSet presAssocID="{DE0A0B89-8578-4717-B146-8D293E9F088B}" presName="parTx" presStyleLbl="revTx" presStyleIdx="2" presStyleCnt="5">
        <dgm:presLayoutVars>
          <dgm:chMax val="0"/>
          <dgm:chPref val="0"/>
        </dgm:presLayoutVars>
      </dgm:prSet>
      <dgm:spPr/>
    </dgm:pt>
    <dgm:pt modelId="{2893D9A7-92C5-4AA0-B29E-108ED95307AC}" type="pres">
      <dgm:prSet presAssocID="{598AF280-CB44-43CF-9651-F1E33D44BB0E}" presName="sibTrans" presStyleCnt="0"/>
      <dgm:spPr/>
    </dgm:pt>
    <dgm:pt modelId="{73C7B393-B57A-410C-9C82-D026F8B5161C}" type="pres">
      <dgm:prSet presAssocID="{5F9AD565-7902-48F8-BBED-7F1F419C4200}" presName="compNode" presStyleCnt="0"/>
      <dgm:spPr/>
    </dgm:pt>
    <dgm:pt modelId="{A47FC7E6-C60C-44B5-8A19-A58284916140}" type="pres">
      <dgm:prSet presAssocID="{5F9AD565-7902-48F8-BBED-7F1F419C4200}" presName="bgRect" presStyleLbl="bgShp" presStyleIdx="3" presStyleCnt="5"/>
      <dgm:spPr>
        <a:solidFill>
          <a:srgbClr val="881C1C"/>
        </a:solidFill>
      </dgm:spPr>
    </dgm:pt>
    <dgm:pt modelId="{AEB04A51-5D56-46E2-9D87-E93312300B21}" type="pres">
      <dgm:prSet presAssocID="{5F9AD565-7902-48F8-BBED-7F1F419C4200}"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Users"/>
        </a:ext>
      </dgm:extLst>
    </dgm:pt>
    <dgm:pt modelId="{1DA93D93-AA4B-4CB1-B257-3458E91543A7}" type="pres">
      <dgm:prSet presAssocID="{5F9AD565-7902-48F8-BBED-7F1F419C4200}" presName="spaceRect" presStyleCnt="0"/>
      <dgm:spPr/>
    </dgm:pt>
    <dgm:pt modelId="{D9E45704-B5BE-4ABC-ACEF-980CA6AE9AC2}" type="pres">
      <dgm:prSet presAssocID="{5F9AD565-7902-48F8-BBED-7F1F419C4200}" presName="parTx" presStyleLbl="revTx" presStyleIdx="3" presStyleCnt="5">
        <dgm:presLayoutVars>
          <dgm:chMax val="0"/>
          <dgm:chPref val="0"/>
        </dgm:presLayoutVars>
      </dgm:prSet>
      <dgm:spPr/>
    </dgm:pt>
    <dgm:pt modelId="{067906B5-EE32-4BD0-9DF3-6ED6ECB959B7}" type="pres">
      <dgm:prSet presAssocID="{2600C89D-B8CC-4BD1-A1B2-81004BB8F29B}" presName="sibTrans" presStyleCnt="0"/>
      <dgm:spPr/>
    </dgm:pt>
    <dgm:pt modelId="{F9975F75-8AF1-49E8-9117-78FBEAABDB91}" type="pres">
      <dgm:prSet presAssocID="{AF45A396-7E33-4DA0-BC57-66F2F828451D}" presName="compNode" presStyleCnt="0"/>
      <dgm:spPr/>
    </dgm:pt>
    <dgm:pt modelId="{F685FC8E-8886-429F-BFF9-89B7D9300F1D}" type="pres">
      <dgm:prSet presAssocID="{AF45A396-7E33-4DA0-BC57-66F2F828451D}" presName="bgRect" presStyleLbl="bgShp" presStyleIdx="4" presStyleCnt="5"/>
      <dgm:spPr>
        <a:solidFill>
          <a:srgbClr val="881C1C"/>
        </a:solidFill>
      </dgm:spPr>
    </dgm:pt>
    <dgm:pt modelId="{00394713-4337-4DDF-B435-A4A9BEBBFF78}" type="pres">
      <dgm:prSet presAssocID="{AF45A396-7E33-4DA0-BC57-66F2F828451D}"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Computer"/>
        </a:ext>
      </dgm:extLst>
    </dgm:pt>
    <dgm:pt modelId="{1473CA12-0B6C-4B41-B69E-6D7621A49D61}" type="pres">
      <dgm:prSet presAssocID="{AF45A396-7E33-4DA0-BC57-66F2F828451D}" presName="spaceRect" presStyleCnt="0"/>
      <dgm:spPr/>
    </dgm:pt>
    <dgm:pt modelId="{760BDDD7-EE93-4D98-80AA-0F4644E21A41}" type="pres">
      <dgm:prSet presAssocID="{AF45A396-7E33-4DA0-BC57-66F2F828451D}" presName="parTx" presStyleLbl="revTx" presStyleIdx="4" presStyleCnt="5">
        <dgm:presLayoutVars>
          <dgm:chMax val="0"/>
          <dgm:chPref val="0"/>
        </dgm:presLayoutVars>
      </dgm:prSet>
      <dgm:spPr/>
    </dgm:pt>
  </dgm:ptLst>
  <dgm:cxnLst>
    <dgm:cxn modelId="{A5DA6231-C129-427D-A070-E23D17F50FE5}" type="presOf" srcId="{5F9AD565-7902-48F8-BBED-7F1F419C4200}" destId="{D9E45704-B5BE-4ABC-ACEF-980CA6AE9AC2}" srcOrd="0" destOrd="0" presId="urn:microsoft.com/office/officeart/2018/2/layout/IconVerticalSolidList"/>
    <dgm:cxn modelId="{A844C437-7520-4E7B-989D-3ED2F5E24A92}" srcId="{67412ADF-5D16-45D2-A157-5EF24130CE80}" destId="{5F9AD565-7902-48F8-BBED-7F1F419C4200}" srcOrd="3" destOrd="0" parTransId="{79E71771-FBCA-4D26-8F8E-9106373A576B}" sibTransId="{2600C89D-B8CC-4BD1-A1B2-81004BB8F29B}"/>
    <dgm:cxn modelId="{5082953F-8720-4C1D-A19F-7022555228DC}" type="presOf" srcId="{67412ADF-5D16-45D2-A157-5EF24130CE80}" destId="{86273FCD-3D3D-424A-9E51-90B5EF1995BA}" srcOrd="0" destOrd="0" presId="urn:microsoft.com/office/officeart/2018/2/layout/IconVerticalSolidList"/>
    <dgm:cxn modelId="{0662C142-6C71-41A1-8460-32E9AFF37DB5}" type="presOf" srcId="{D6046185-DA30-4927-8A1E-B405A12C268E}" destId="{83C177C9-D85E-4BC9-B7E9-A6E6069503BA}" srcOrd="0" destOrd="0" presId="urn:microsoft.com/office/officeart/2018/2/layout/IconVerticalSolidList"/>
    <dgm:cxn modelId="{5611C571-EA6C-4B58-BD75-0D387A6814F8}" srcId="{67412ADF-5D16-45D2-A157-5EF24130CE80}" destId="{D6046185-DA30-4927-8A1E-B405A12C268E}" srcOrd="0" destOrd="0" parTransId="{486D4116-C65E-40BB-A9E3-E51560C644E2}" sibTransId="{2BABA73F-35A8-4E7C-B95E-EC9721542F54}"/>
    <dgm:cxn modelId="{FC25F573-D171-4F1D-BCD2-C751E053228D}" type="presOf" srcId="{AF45A396-7E33-4DA0-BC57-66F2F828451D}" destId="{760BDDD7-EE93-4D98-80AA-0F4644E21A41}" srcOrd="0" destOrd="0" presId="urn:microsoft.com/office/officeart/2018/2/layout/IconVerticalSolidList"/>
    <dgm:cxn modelId="{1FCF3E76-CA50-400D-83D7-E707E4D9A111}" srcId="{67412ADF-5D16-45D2-A157-5EF24130CE80}" destId="{3489B011-798D-44D0-81F7-340C387B060F}" srcOrd="1" destOrd="0" parTransId="{5348171A-9253-4933-A760-A667E3625B12}" sibTransId="{D73B5348-3E1D-480A-81F4-409100C30532}"/>
    <dgm:cxn modelId="{BD677477-1EDC-4507-A164-092F4B0F5F93}" srcId="{67412ADF-5D16-45D2-A157-5EF24130CE80}" destId="{AF45A396-7E33-4DA0-BC57-66F2F828451D}" srcOrd="4" destOrd="0" parTransId="{FF27D06A-4F07-48D7-95FA-A695FA43CD23}" sibTransId="{D4205F80-3B02-43E6-B883-E4F1ADEF425C}"/>
    <dgm:cxn modelId="{43B3137B-3E99-4ED3-AF2D-7A11697ED620}" srcId="{67412ADF-5D16-45D2-A157-5EF24130CE80}" destId="{DE0A0B89-8578-4717-B146-8D293E9F088B}" srcOrd="2" destOrd="0" parTransId="{8EEF4426-E3B3-4272-AE9A-B70C089D1D85}" sibTransId="{598AF280-CB44-43CF-9651-F1E33D44BB0E}"/>
    <dgm:cxn modelId="{60FD8AD3-CCE6-4440-823C-4503A702E254}" type="presOf" srcId="{DE0A0B89-8578-4717-B146-8D293E9F088B}" destId="{A928377F-12F7-461F-8357-9891747B9252}" srcOrd="0" destOrd="0" presId="urn:microsoft.com/office/officeart/2018/2/layout/IconVerticalSolidList"/>
    <dgm:cxn modelId="{758401F6-EE2A-4EA0-91F4-D91373B02711}" type="presOf" srcId="{3489B011-798D-44D0-81F7-340C387B060F}" destId="{6CC80040-95F2-4245-8116-F7CD5C0AB41E}" srcOrd="0" destOrd="0" presId="urn:microsoft.com/office/officeart/2018/2/layout/IconVerticalSolidList"/>
    <dgm:cxn modelId="{D1D38DC7-5BFA-4424-AAC2-8D68A3E4DC09}" type="presParOf" srcId="{86273FCD-3D3D-424A-9E51-90B5EF1995BA}" destId="{93779693-4860-4BEF-893E-27F5929C6277}" srcOrd="0" destOrd="0" presId="urn:microsoft.com/office/officeart/2018/2/layout/IconVerticalSolidList"/>
    <dgm:cxn modelId="{BA71A1D7-9191-4402-B72A-4E73B72DC854}" type="presParOf" srcId="{93779693-4860-4BEF-893E-27F5929C6277}" destId="{CB5732F6-AE44-430D-A802-9F1C782F7DA4}" srcOrd="0" destOrd="0" presId="urn:microsoft.com/office/officeart/2018/2/layout/IconVerticalSolidList"/>
    <dgm:cxn modelId="{FCC08AE5-8129-4172-98A4-78F01F2336DD}" type="presParOf" srcId="{93779693-4860-4BEF-893E-27F5929C6277}" destId="{8859589D-7E3A-4CAD-8637-462C7A965650}" srcOrd="1" destOrd="0" presId="urn:microsoft.com/office/officeart/2018/2/layout/IconVerticalSolidList"/>
    <dgm:cxn modelId="{23FF30C7-4268-45C3-A414-4A0AD4C16138}" type="presParOf" srcId="{93779693-4860-4BEF-893E-27F5929C6277}" destId="{56A91DD2-9BE5-4B45-9081-743F2DAC9EC9}" srcOrd="2" destOrd="0" presId="urn:microsoft.com/office/officeart/2018/2/layout/IconVerticalSolidList"/>
    <dgm:cxn modelId="{BF892B65-B0B7-44DF-9494-0B8288817FB2}" type="presParOf" srcId="{93779693-4860-4BEF-893E-27F5929C6277}" destId="{83C177C9-D85E-4BC9-B7E9-A6E6069503BA}" srcOrd="3" destOrd="0" presId="urn:microsoft.com/office/officeart/2018/2/layout/IconVerticalSolidList"/>
    <dgm:cxn modelId="{94906A1D-1934-476E-9BDB-0410D7B06ED1}" type="presParOf" srcId="{86273FCD-3D3D-424A-9E51-90B5EF1995BA}" destId="{CB78880A-5AB3-40AF-9580-3031E195F4EB}" srcOrd="1" destOrd="0" presId="urn:microsoft.com/office/officeart/2018/2/layout/IconVerticalSolidList"/>
    <dgm:cxn modelId="{A88944B0-0505-4F95-97DA-F7C60E977728}" type="presParOf" srcId="{86273FCD-3D3D-424A-9E51-90B5EF1995BA}" destId="{CECC91E8-35FC-4EAF-815C-B8AB4CFB9946}" srcOrd="2" destOrd="0" presId="urn:microsoft.com/office/officeart/2018/2/layout/IconVerticalSolidList"/>
    <dgm:cxn modelId="{6CC85559-B568-4E1B-A866-F5BA9D2229D4}" type="presParOf" srcId="{CECC91E8-35FC-4EAF-815C-B8AB4CFB9946}" destId="{CA196482-9D5D-4709-8807-1E151805633F}" srcOrd="0" destOrd="0" presId="urn:microsoft.com/office/officeart/2018/2/layout/IconVerticalSolidList"/>
    <dgm:cxn modelId="{B4EA827F-C9A0-4F14-A27E-619557415855}" type="presParOf" srcId="{CECC91E8-35FC-4EAF-815C-B8AB4CFB9946}" destId="{0FA719FE-19EF-4621-AC29-4964B4DF2DAD}" srcOrd="1" destOrd="0" presId="urn:microsoft.com/office/officeart/2018/2/layout/IconVerticalSolidList"/>
    <dgm:cxn modelId="{7023194F-F483-4E66-9461-9E4644957462}" type="presParOf" srcId="{CECC91E8-35FC-4EAF-815C-B8AB4CFB9946}" destId="{D14CA0D3-E1BA-432C-AC20-831C19225743}" srcOrd="2" destOrd="0" presId="urn:microsoft.com/office/officeart/2018/2/layout/IconVerticalSolidList"/>
    <dgm:cxn modelId="{5DBEBD24-960F-4071-8F88-9B1E3DD30009}" type="presParOf" srcId="{CECC91E8-35FC-4EAF-815C-B8AB4CFB9946}" destId="{6CC80040-95F2-4245-8116-F7CD5C0AB41E}" srcOrd="3" destOrd="0" presId="urn:microsoft.com/office/officeart/2018/2/layout/IconVerticalSolidList"/>
    <dgm:cxn modelId="{141EAAEB-1F08-43BD-8CF7-FE52DF4C0F11}" type="presParOf" srcId="{86273FCD-3D3D-424A-9E51-90B5EF1995BA}" destId="{1BAEF2A4-C826-406E-9BA4-D58E32C35DC4}" srcOrd="3" destOrd="0" presId="urn:microsoft.com/office/officeart/2018/2/layout/IconVerticalSolidList"/>
    <dgm:cxn modelId="{63E31A7E-9BAA-4DAF-AD6F-A78EDE3407DF}" type="presParOf" srcId="{86273FCD-3D3D-424A-9E51-90B5EF1995BA}" destId="{2F5063C7-7829-478D-8B4D-A93CF0305D11}" srcOrd="4" destOrd="0" presId="urn:microsoft.com/office/officeart/2018/2/layout/IconVerticalSolidList"/>
    <dgm:cxn modelId="{2961814D-C64A-4435-A384-41B94CD0EAF6}" type="presParOf" srcId="{2F5063C7-7829-478D-8B4D-A93CF0305D11}" destId="{9D878265-49E3-42D7-A624-056F24F27191}" srcOrd="0" destOrd="0" presId="urn:microsoft.com/office/officeart/2018/2/layout/IconVerticalSolidList"/>
    <dgm:cxn modelId="{38A4D09B-0333-46C7-9C41-1F360C06410F}" type="presParOf" srcId="{2F5063C7-7829-478D-8B4D-A93CF0305D11}" destId="{70532E90-B66D-4892-B8AE-6A78294B21C1}" srcOrd="1" destOrd="0" presId="urn:microsoft.com/office/officeart/2018/2/layout/IconVerticalSolidList"/>
    <dgm:cxn modelId="{AEA2ACA0-24A8-4BFF-9268-0115328AA53A}" type="presParOf" srcId="{2F5063C7-7829-478D-8B4D-A93CF0305D11}" destId="{A815C81A-F5B7-48C0-B15F-B96726AB5B08}" srcOrd="2" destOrd="0" presId="urn:microsoft.com/office/officeart/2018/2/layout/IconVerticalSolidList"/>
    <dgm:cxn modelId="{C544B172-1B76-48BD-AD2D-5DE169D313EB}" type="presParOf" srcId="{2F5063C7-7829-478D-8B4D-A93CF0305D11}" destId="{A928377F-12F7-461F-8357-9891747B9252}" srcOrd="3" destOrd="0" presId="urn:microsoft.com/office/officeart/2018/2/layout/IconVerticalSolidList"/>
    <dgm:cxn modelId="{867DDF2C-66EE-4BB2-AF50-97977804E37F}" type="presParOf" srcId="{86273FCD-3D3D-424A-9E51-90B5EF1995BA}" destId="{2893D9A7-92C5-4AA0-B29E-108ED95307AC}" srcOrd="5" destOrd="0" presId="urn:microsoft.com/office/officeart/2018/2/layout/IconVerticalSolidList"/>
    <dgm:cxn modelId="{4BFEED2F-2358-4AD1-8D8D-56D6A272816D}" type="presParOf" srcId="{86273FCD-3D3D-424A-9E51-90B5EF1995BA}" destId="{73C7B393-B57A-410C-9C82-D026F8B5161C}" srcOrd="6" destOrd="0" presId="urn:microsoft.com/office/officeart/2018/2/layout/IconVerticalSolidList"/>
    <dgm:cxn modelId="{90E2D16A-7B39-487B-93AD-EC5C1A8D60E2}" type="presParOf" srcId="{73C7B393-B57A-410C-9C82-D026F8B5161C}" destId="{A47FC7E6-C60C-44B5-8A19-A58284916140}" srcOrd="0" destOrd="0" presId="urn:microsoft.com/office/officeart/2018/2/layout/IconVerticalSolidList"/>
    <dgm:cxn modelId="{DBB54708-B072-4F25-9EDD-3B67E811FF59}" type="presParOf" srcId="{73C7B393-B57A-410C-9C82-D026F8B5161C}" destId="{AEB04A51-5D56-46E2-9D87-E93312300B21}" srcOrd="1" destOrd="0" presId="urn:microsoft.com/office/officeart/2018/2/layout/IconVerticalSolidList"/>
    <dgm:cxn modelId="{42EB92FB-5989-44FE-B7DF-8A05FDA8475B}" type="presParOf" srcId="{73C7B393-B57A-410C-9C82-D026F8B5161C}" destId="{1DA93D93-AA4B-4CB1-B257-3458E91543A7}" srcOrd="2" destOrd="0" presId="urn:microsoft.com/office/officeart/2018/2/layout/IconVerticalSolidList"/>
    <dgm:cxn modelId="{D17B557C-E64A-4531-B7DF-D6AAFD4D328A}" type="presParOf" srcId="{73C7B393-B57A-410C-9C82-D026F8B5161C}" destId="{D9E45704-B5BE-4ABC-ACEF-980CA6AE9AC2}" srcOrd="3" destOrd="0" presId="urn:microsoft.com/office/officeart/2018/2/layout/IconVerticalSolidList"/>
    <dgm:cxn modelId="{409B72C7-0B10-415D-A1B1-B241E0209371}" type="presParOf" srcId="{86273FCD-3D3D-424A-9E51-90B5EF1995BA}" destId="{067906B5-EE32-4BD0-9DF3-6ED6ECB959B7}" srcOrd="7" destOrd="0" presId="urn:microsoft.com/office/officeart/2018/2/layout/IconVerticalSolidList"/>
    <dgm:cxn modelId="{4770D441-6549-42EC-88D3-27AC706814CE}" type="presParOf" srcId="{86273FCD-3D3D-424A-9E51-90B5EF1995BA}" destId="{F9975F75-8AF1-49E8-9117-78FBEAABDB91}" srcOrd="8" destOrd="0" presId="urn:microsoft.com/office/officeart/2018/2/layout/IconVerticalSolidList"/>
    <dgm:cxn modelId="{431E154B-662D-4B19-89F4-B1538D6A465B}" type="presParOf" srcId="{F9975F75-8AF1-49E8-9117-78FBEAABDB91}" destId="{F685FC8E-8886-429F-BFF9-89B7D9300F1D}" srcOrd="0" destOrd="0" presId="urn:microsoft.com/office/officeart/2018/2/layout/IconVerticalSolidList"/>
    <dgm:cxn modelId="{96CB1B5B-371F-4CE9-A1D7-97C0168E764D}" type="presParOf" srcId="{F9975F75-8AF1-49E8-9117-78FBEAABDB91}" destId="{00394713-4337-4DDF-B435-A4A9BEBBFF78}" srcOrd="1" destOrd="0" presId="urn:microsoft.com/office/officeart/2018/2/layout/IconVerticalSolidList"/>
    <dgm:cxn modelId="{C41E6479-41DD-4B23-89D8-10C3D67076BA}" type="presParOf" srcId="{F9975F75-8AF1-49E8-9117-78FBEAABDB91}" destId="{1473CA12-0B6C-4B41-B69E-6D7621A49D61}" srcOrd="2" destOrd="0" presId="urn:microsoft.com/office/officeart/2018/2/layout/IconVerticalSolidList"/>
    <dgm:cxn modelId="{FEB5786D-BBFA-4DC7-A873-5C52795D079B}" type="presParOf" srcId="{F9975F75-8AF1-49E8-9117-78FBEAABDB91}" destId="{760BDDD7-EE93-4D98-80AA-0F4644E21A41}"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67412ADF-5D16-45D2-A157-5EF24130CE80}"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D6046185-DA30-4927-8A1E-B405A12C268E}">
      <dgm:prSet/>
      <dgm:spPr/>
      <dgm:t>
        <a:bodyPr/>
        <a:lstStyle/>
        <a:p>
          <a:pPr>
            <a:lnSpc>
              <a:spcPct val="100000"/>
            </a:lnSpc>
          </a:pPr>
          <a:r>
            <a:rPr lang="en-IN" b="0">
              <a:solidFill>
                <a:schemeClr val="bg1"/>
              </a:solidFill>
            </a:rPr>
            <a:t>Economic Uncertainty</a:t>
          </a:r>
          <a:endParaRPr lang="en-US" b="0" dirty="0">
            <a:solidFill>
              <a:schemeClr val="bg1"/>
            </a:solidFill>
          </a:endParaRPr>
        </a:p>
      </dgm:t>
    </dgm:pt>
    <dgm:pt modelId="{486D4116-C65E-40BB-A9E3-E51560C644E2}" type="parTrans" cxnId="{5611C571-EA6C-4B58-BD75-0D387A6814F8}">
      <dgm:prSet/>
      <dgm:spPr/>
      <dgm:t>
        <a:bodyPr/>
        <a:lstStyle/>
        <a:p>
          <a:endParaRPr lang="en-US"/>
        </a:p>
      </dgm:t>
    </dgm:pt>
    <dgm:pt modelId="{2BABA73F-35A8-4E7C-B95E-EC9721542F54}" type="sibTrans" cxnId="{5611C571-EA6C-4B58-BD75-0D387A6814F8}">
      <dgm:prSet/>
      <dgm:spPr/>
      <dgm:t>
        <a:bodyPr/>
        <a:lstStyle/>
        <a:p>
          <a:endParaRPr lang="en-US"/>
        </a:p>
      </dgm:t>
    </dgm:pt>
    <dgm:pt modelId="{3489B011-798D-44D0-81F7-340C387B060F}">
      <dgm:prSet/>
      <dgm:spPr/>
      <dgm:t>
        <a:bodyPr/>
        <a:lstStyle/>
        <a:p>
          <a:pPr>
            <a:lnSpc>
              <a:spcPct val="100000"/>
            </a:lnSpc>
          </a:pPr>
          <a:r>
            <a:rPr lang="en-IN">
              <a:solidFill>
                <a:schemeClr val="bg1"/>
              </a:solidFill>
            </a:rPr>
            <a:t>Changing Customer Expectations</a:t>
          </a:r>
          <a:endParaRPr lang="en-US" dirty="0">
            <a:solidFill>
              <a:schemeClr val="bg1"/>
            </a:solidFill>
          </a:endParaRPr>
        </a:p>
      </dgm:t>
    </dgm:pt>
    <dgm:pt modelId="{5348171A-9253-4933-A760-A667E3625B12}" type="parTrans" cxnId="{1FCF3E76-CA50-400D-83D7-E707E4D9A111}">
      <dgm:prSet/>
      <dgm:spPr/>
      <dgm:t>
        <a:bodyPr/>
        <a:lstStyle/>
        <a:p>
          <a:endParaRPr lang="en-US"/>
        </a:p>
      </dgm:t>
    </dgm:pt>
    <dgm:pt modelId="{D73B5348-3E1D-480A-81F4-409100C30532}" type="sibTrans" cxnId="{1FCF3E76-CA50-400D-83D7-E707E4D9A111}">
      <dgm:prSet/>
      <dgm:spPr/>
      <dgm:t>
        <a:bodyPr/>
        <a:lstStyle/>
        <a:p>
          <a:endParaRPr lang="en-US"/>
        </a:p>
      </dgm:t>
    </dgm:pt>
    <dgm:pt modelId="{DE0A0B89-8578-4717-B146-8D293E9F088B}">
      <dgm:prSet/>
      <dgm:spPr/>
      <dgm:t>
        <a:bodyPr/>
        <a:lstStyle/>
        <a:p>
          <a:pPr>
            <a:lnSpc>
              <a:spcPct val="100000"/>
            </a:lnSpc>
          </a:pPr>
          <a:r>
            <a:rPr lang="en-IN">
              <a:solidFill>
                <a:schemeClr val="bg1"/>
              </a:solidFill>
            </a:rPr>
            <a:t>Demographic Shifts</a:t>
          </a:r>
          <a:endParaRPr lang="en-US" dirty="0">
            <a:solidFill>
              <a:schemeClr val="bg1"/>
            </a:solidFill>
          </a:endParaRPr>
        </a:p>
      </dgm:t>
    </dgm:pt>
    <dgm:pt modelId="{8EEF4426-E3B3-4272-AE9A-B70C089D1D85}" type="parTrans" cxnId="{43B3137B-3E99-4ED3-AF2D-7A11697ED620}">
      <dgm:prSet/>
      <dgm:spPr/>
      <dgm:t>
        <a:bodyPr/>
        <a:lstStyle/>
        <a:p>
          <a:endParaRPr lang="en-US"/>
        </a:p>
      </dgm:t>
    </dgm:pt>
    <dgm:pt modelId="{598AF280-CB44-43CF-9651-F1E33D44BB0E}" type="sibTrans" cxnId="{43B3137B-3E99-4ED3-AF2D-7A11697ED620}">
      <dgm:prSet/>
      <dgm:spPr/>
      <dgm:t>
        <a:bodyPr/>
        <a:lstStyle/>
        <a:p>
          <a:endParaRPr lang="en-US"/>
        </a:p>
      </dgm:t>
    </dgm:pt>
    <dgm:pt modelId="{5F9AD565-7902-48F8-BBED-7F1F419C4200}">
      <dgm:prSet/>
      <dgm:spPr/>
      <dgm:t>
        <a:bodyPr/>
        <a:lstStyle/>
        <a:p>
          <a:pPr>
            <a:lnSpc>
              <a:spcPct val="100000"/>
            </a:lnSpc>
          </a:pPr>
          <a:r>
            <a:rPr lang="en-IN">
              <a:solidFill>
                <a:schemeClr val="bg1"/>
              </a:solidFill>
            </a:rPr>
            <a:t>Changing Payment Landscape</a:t>
          </a:r>
          <a:endParaRPr lang="en-US" dirty="0">
            <a:solidFill>
              <a:schemeClr val="bg1"/>
            </a:solidFill>
          </a:endParaRPr>
        </a:p>
      </dgm:t>
    </dgm:pt>
    <dgm:pt modelId="{79E71771-FBCA-4D26-8F8E-9106373A576B}" type="parTrans" cxnId="{A844C437-7520-4E7B-989D-3ED2F5E24A92}">
      <dgm:prSet/>
      <dgm:spPr/>
      <dgm:t>
        <a:bodyPr/>
        <a:lstStyle/>
        <a:p>
          <a:endParaRPr lang="en-US"/>
        </a:p>
      </dgm:t>
    </dgm:pt>
    <dgm:pt modelId="{2600C89D-B8CC-4BD1-A1B2-81004BB8F29B}" type="sibTrans" cxnId="{A844C437-7520-4E7B-989D-3ED2F5E24A92}">
      <dgm:prSet/>
      <dgm:spPr/>
      <dgm:t>
        <a:bodyPr/>
        <a:lstStyle/>
        <a:p>
          <a:endParaRPr lang="en-US"/>
        </a:p>
      </dgm:t>
    </dgm:pt>
    <dgm:pt modelId="{AF45A396-7E33-4DA0-BC57-66F2F828451D}">
      <dgm:prSet/>
      <dgm:spPr/>
      <dgm:t>
        <a:bodyPr/>
        <a:lstStyle/>
        <a:p>
          <a:pPr>
            <a:lnSpc>
              <a:spcPct val="100000"/>
            </a:lnSpc>
          </a:pPr>
          <a:r>
            <a:rPr lang="en-IN">
              <a:solidFill>
                <a:schemeClr val="bg1"/>
              </a:solidFill>
            </a:rPr>
            <a:t>Data Privacy</a:t>
          </a:r>
          <a:endParaRPr lang="en-US" dirty="0">
            <a:solidFill>
              <a:schemeClr val="bg1"/>
            </a:solidFill>
          </a:endParaRPr>
        </a:p>
      </dgm:t>
    </dgm:pt>
    <dgm:pt modelId="{FF27D06A-4F07-48D7-95FA-A695FA43CD23}" type="parTrans" cxnId="{BD677477-1EDC-4507-A164-092F4B0F5F93}">
      <dgm:prSet/>
      <dgm:spPr/>
      <dgm:t>
        <a:bodyPr/>
        <a:lstStyle/>
        <a:p>
          <a:endParaRPr lang="en-US"/>
        </a:p>
      </dgm:t>
    </dgm:pt>
    <dgm:pt modelId="{D4205F80-3B02-43E6-B883-E4F1ADEF425C}" type="sibTrans" cxnId="{BD677477-1EDC-4507-A164-092F4B0F5F93}">
      <dgm:prSet/>
      <dgm:spPr/>
      <dgm:t>
        <a:bodyPr/>
        <a:lstStyle/>
        <a:p>
          <a:endParaRPr lang="en-US"/>
        </a:p>
      </dgm:t>
    </dgm:pt>
    <dgm:pt modelId="{86273FCD-3D3D-424A-9E51-90B5EF1995BA}" type="pres">
      <dgm:prSet presAssocID="{67412ADF-5D16-45D2-A157-5EF24130CE80}" presName="root" presStyleCnt="0">
        <dgm:presLayoutVars>
          <dgm:dir/>
          <dgm:resizeHandles val="exact"/>
        </dgm:presLayoutVars>
      </dgm:prSet>
      <dgm:spPr/>
    </dgm:pt>
    <dgm:pt modelId="{93779693-4860-4BEF-893E-27F5929C6277}" type="pres">
      <dgm:prSet presAssocID="{D6046185-DA30-4927-8A1E-B405A12C268E}" presName="compNode" presStyleCnt="0"/>
      <dgm:spPr/>
    </dgm:pt>
    <dgm:pt modelId="{CB5732F6-AE44-430D-A802-9F1C782F7DA4}" type="pres">
      <dgm:prSet presAssocID="{D6046185-DA30-4927-8A1E-B405A12C268E}" presName="bgRect" presStyleLbl="bgShp" presStyleIdx="0" presStyleCnt="5"/>
      <dgm:spPr>
        <a:solidFill>
          <a:srgbClr val="910513"/>
        </a:solidFill>
      </dgm:spPr>
    </dgm:pt>
    <dgm:pt modelId="{8859589D-7E3A-4CAD-8637-462C7A965650}" type="pres">
      <dgm:prSet presAssocID="{D6046185-DA30-4927-8A1E-B405A12C268E}" presName="iconRect" presStyleLbl="node1" presStyleIdx="0" presStyleCnt="5" custScaleX="137553" custScaleY="132487"/>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Earth globe: Africa and Europe with solid fill"/>
        </a:ext>
      </dgm:extLst>
    </dgm:pt>
    <dgm:pt modelId="{56A91DD2-9BE5-4B45-9081-743F2DAC9EC9}" type="pres">
      <dgm:prSet presAssocID="{D6046185-DA30-4927-8A1E-B405A12C268E}" presName="spaceRect" presStyleCnt="0"/>
      <dgm:spPr/>
    </dgm:pt>
    <dgm:pt modelId="{83C177C9-D85E-4BC9-B7E9-A6E6069503BA}" type="pres">
      <dgm:prSet presAssocID="{D6046185-DA30-4927-8A1E-B405A12C268E}" presName="parTx" presStyleLbl="revTx" presStyleIdx="0" presStyleCnt="5">
        <dgm:presLayoutVars>
          <dgm:chMax val="0"/>
          <dgm:chPref val="0"/>
        </dgm:presLayoutVars>
      </dgm:prSet>
      <dgm:spPr/>
    </dgm:pt>
    <dgm:pt modelId="{CB78880A-5AB3-40AF-9580-3031E195F4EB}" type="pres">
      <dgm:prSet presAssocID="{2BABA73F-35A8-4E7C-B95E-EC9721542F54}" presName="sibTrans" presStyleCnt="0"/>
      <dgm:spPr/>
    </dgm:pt>
    <dgm:pt modelId="{CECC91E8-35FC-4EAF-815C-B8AB4CFB9946}" type="pres">
      <dgm:prSet presAssocID="{3489B011-798D-44D0-81F7-340C387B060F}" presName="compNode" presStyleCnt="0"/>
      <dgm:spPr/>
    </dgm:pt>
    <dgm:pt modelId="{CA196482-9D5D-4709-8807-1E151805633F}" type="pres">
      <dgm:prSet presAssocID="{3489B011-798D-44D0-81F7-340C387B060F}" presName="bgRect" presStyleLbl="bgShp" presStyleIdx="1" presStyleCnt="5"/>
      <dgm:spPr>
        <a:solidFill>
          <a:srgbClr val="910513"/>
        </a:solidFill>
      </dgm:spPr>
    </dgm:pt>
    <dgm:pt modelId="{0FA719FE-19EF-4621-AC29-4964B4DF2DAD}" type="pres">
      <dgm:prSet presAssocID="{3489B011-798D-44D0-81F7-340C387B060F}" presName="iconRect" presStyleLbl="node1" presStyleIdx="1" presStyleCnt="5"/>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Rollercoaster Up with solid fill"/>
        </a:ext>
      </dgm:extLst>
    </dgm:pt>
    <dgm:pt modelId="{D14CA0D3-E1BA-432C-AC20-831C19225743}" type="pres">
      <dgm:prSet presAssocID="{3489B011-798D-44D0-81F7-340C387B060F}" presName="spaceRect" presStyleCnt="0"/>
      <dgm:spPr/>
    </dgm:pt>
    <dgm:pt modelId="{6CC80040-95F2-4245-8116-F7CD5C0AB41E}" type="pres">
      <dgm:prSet presAssocID="{3489B011-798D-44D0-81F7-340C387B060F}" presName="parTx" presStyleLbl="revTx" presStyleIdx="1" presStyleCnt="5">
        <dgm:presLayoutVars>
          <dgm:chMax val="0"/>
          <dgm:chPref val="0"/>
        </dgm:presLayoutVars>
      </dgm:prSet>
      <dgm:spPr/>
    </dgm:pt>
    <dgm:pt modelId="{1BAEF2A4-C826-406E-9BA4-D58E32C35DC4}" type="pres">
      <dgm:prSet presAssocID="{D73B5348-3E1D-480A-81F4-409100C30532}" presName="sibTrans" presStyleCnt="0"/>
      <dgm:spPr/>
    </dgm:pt>
    <dgm:pt modelId="{2F5063C7-7829-478D-8B4D-A93CF0305D11}" type="pres">
      <dgm:prSet presAssocID="{DE0A0B89-8578-4717-B146-8D293E9F088B}" presName="compNode" presStyleCnt="0"/>
      <dgm:spPr/>
    </dgm:pt>
    <dgm:pt modelId="{9D878265-49E3-42D7-A624-056F24F27191}" type="pres">
      <dgm:prSet presAssocID="{DE0A0B89-8578-4717-B146-8D293E9F088B}" presName="bgRect" presStyleLbl="bgShp" presStyleIdx="2" presStyleCnt="5"/>
      <dgm:spPr>
        <a:solidFill>
          <a:srgbClr val="910513"/>
        </a:solidFill>
      </dgm:spPr>
    </dgm:pt>
    <dgm:pt modelId="{70532E90-B66D-4892-B8AE-6A78294B21C1}" type="pres">
      <dgm:prSet presAssocID="{DE0A0B89-8578-4717-B146-8D293E9F088B}" presName="iconRect" presStyleLbl="node1" presStyleIdx="2" presStyleCnt="5"/>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Social distancing with solid fill"/>
        </a:ext>
      </dgm:extLst>
    </dgm:pt>
    <dgm:pt modelId="{A815C81A-F5B7-48C0-B15F-B96726AB5B08}" type="pres">
      <dgm:prSet presAssocID="{DE0A0B89-8578-4717-B146-8D293E9F088B}" presName="spaceRect" presStyleCnt="0"/>
      <dgm:spPr/>
    </dgm:pt>
    <dgm:pt modelId="{A928377F-12F7-461F-8357-9891747B9252}" type="pres">
      <dgm:prSet presAssocID="{DE0A0B89-8578-4717-B146-8D293E9F088B}" presName="parTx" presStyleLbl="revTx" presStyleIdx="2" presStyleCnt="5">
        <dgm:presLayoutVars>
          <dgm:chMax val="0"/>
          <dgm:chPref val="0"/>
        </dgm:presLayoutVars>
      </dgm:prSet>
      <dgm:spPr/>
    </dgm:pt>
    <dgm:pt modelId="{2893D9A7-92C5-4AA0-B29E-108ED95307AC}" type="pres">
      <dgm:prSet presAssocID="{598AF280-CB44-43CF-9651-F1E33D44BB0E}" presName="sibTrans" presStyleCnt="0"/>
      <dgm:spPr/>
    </dgm:pt>
    <dgm:pt modelId="{73C7B393-B57A-410C-9C82-D026F8B5161C}" type="pres">
      <dgm:prSet presAssocID="{5F9AD565-7902-48F8-BBED-7F1F419C4200}" presName="compNode" presStyleCnt="0"/>
      <dgm:spPr/>
    </dgm:pt>
    <dgm:pt modelId="{A47FC7E6-C60C-44B5-8A19-A58284916140}" type="pres">
      <dgm:prSet presAssocID="{5F9AD565-7902-48F8-BBED-7F1F419C4200}" presName="bgRect" presStyleLbl="bgShp" presStyleIdx="3" presStyleCnt="5"/>
      <dgm:spPr>
        <a:solidFill>
          <a:srgbClr val="910513"/>
        </a:solidFill>
      </dgm:spPr>
    </dgm:pt>
    <dgm:pt modelId="{AEB04A51-5D56-46E2-9D87-E93312300B21}" type="pres">
      <dgm:prSet presAssocID="{5F9AD565-7902-48F8-BBED-7F1F419C4200}" presName="iconRect" presStyleLbl="node1" presStyleIdx="3" presStyleCnt="5"/>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Internet Banking with solid fill"/>
        </a:ext>
      </dgm:extLst>
    </dgm:pt>
    <dgm:pt modelId="{1DA93D93-AA4B-4CB1-B257-3458E91543A7}" type="pres">
      <dgm:prSet presAssocID="{5F9AD565-7902-48F8-BBED-7F1F419C4200}" presName="spaceRect" presStyleCnt="0"/>
      <dgm:spPr/>
    </dgm:pt>
    <dgm:pt modelId="{D9E45704-B5BE-4ABC-ACEF-980CA6AE9AC2}" type="pres">
      <dgm:prSet presAssocID="{5F9AD565-7902-48F8-BBED-7F1F419C4200}" presName="parTx" presStyleLbl="revTx" presStyleIdx="3" presStyleCnt="5">
        <dgm:presLayoutVars>
          <dgm:chMax val="0"/>
          <dgm:chPref val="0"/>
        </dgm:presLayoutVars>
      </dgm:prSet>
      <dgm:spPr/>
    </dgm:pt>
    <dgm:pt modelId="{067906B5-EE32-4BD0-9DF3-6ED6ECB959B7}" type="pres">
      <dgm:prSet presAssocID="{2600C89D-B8CC-4BD1-A1B2-81004BB8F29B}" presName="sibTrans" presStyleCnt="0"/>
      <dgm:spPr/>
    </dgm:pt>
    <dgm:pt modelId="{F9975F75-8AF1-49E8-9117-78FBEAABDB91}" type="pres">
      <dgm:prSet presAssocID="{AF45A396-7E33-4DA0-BC57-66F2F828451D}" presName="compNode" presStyleCnt="0"/>
      <dgm:spPr/>
    </dgm:pt>
    <dgm:pt modelId="{F685FC8E-8886-429F-BFF9-89B7D9300F1D}" type="pres">
      <dgm:prSet presAssocID="{AF45A396-7E33-4DA0-BC57-66F2F828451D}" presName="bgRect" presStyleLbl="bgShp" presStyleIdx="4" presStyleCnt="5"/>
      <dgm:spPr>
        <a:solidFill>
          <a:srgbClr val="910513"/>
        </a:solidFill>
      </dgm:spPr>
    </dgm:pt>
    <dgm:pt modelId="{00394713-4337-4DDF-B435-A4A9BEBBFF78}" type="pres">
      <dgm:prSet presAssocID="{AF45A396-7E33-4DA0-BC57-66F2F828451D}" presName="iconRect" presStyleLbl="node1" presStyleIdx="4" presStyleCnt="5"/>
      <dgm:spPr>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a:ln>
          <a:noFill/>
        </a:ln>
      </dgm:spPr>
      <dgm:extLst>
        <a:ext uri="{E40237B7-FDA0-4F09-8148-C483321AD2D9}">
          <dgm14:cNvPr xmlns:dgm14="http://schemas.microsoft.com/office/drawing/2010/diagram" id="0" name="" descr="Shield Tick with solid fill"/>
        </a:ext>
      </dgm:extLst>
    </dgm:pt>
    <dgm:pt modelId="{1473CA12-0B6C-4B41-B69E-6D7621A49D61}" type="pres">
      <dgm:prSet presAssocID="{AF45A396-7E33-4DA0-BC57-66F2F828451D}" presName="spaceRect" presStyleCnt="0"/>
      <dgm:spPr/>
    </dgm:pt>
    <dgm:pt modelId="{760BDDD7-EE93-4D98-80AA-0F4644E21A41}" type="pres">
      <dgm:prSet presAssocID="{AF45A396-7E33-4DA0-BC57-66F2F828451D}" presName="parTx" presStyleLbl="revTx" presStyleIdx="4" presStyleCnt="5">
        <dgm:presLayoutVars>
          <dgm:chMax val="0"/>
          <dgm:chPref val="0"/>
        </dgm:presLayoutVars>
      </dgm:prSet>
      <dgm:spPr/>
    </dgm:pt>
  </dgm:ptLst>
  <dgm:cxnLst>
    <dgm:cxn modelId="{A5DA6231-C129-427D-A070-E23D17F50FE5}" type="presOf" srcId="{5F9AD565-7902-48F8-BBED-7F1F419C4200}" destId="{D9E45704-B5BE-4ABC-ACEF-980CA6AE9AC2}" srcOrd="0" destOrd="0" presId="urn:microsoft.com/office/officeart/2018/2/layout/IconVerticalSolidList"/>
    <dgm:cxn modelId="{A844C437-7520-4E7B-989D-3ED2F5E24A92}" srcId="{67412ADF-5D16-45D2-A157-5EF24130CE80}" destId="{5F9AD565-7902-48F8-BBED-7F1F419C4200}" srcOrd="3" destOrd="0" parTransId="{79E71771-FBCA-4D26-8F8E-9106373A576B}" sibTransId="{2600C89D-B8CC-4BD1-A1B2-81004BB8F29B}"/>
    <dgm:cxn modelId="{5082953F-8720-4C1D-A19F-7022555228DC}" type="presOf" srcId="{67412ADF-5D16-45D2-A157-5EF24130CE80}" destId="{86273FCD-3D3D-424A-9E51-90B5EF1995BA}" srcOrd="0" destOrd="0" presId="urn:microsoft.com/office/officeart/2018/2/layout/IconVerticalSolidList"/>
    <dgm:cxn modelId="{0662C142-6C71-41A1-8460-32E9AFF37DB5}" type="presOf" srcId="{D6046185-DA30-4927-8A1E-B405A12C268E}" destId="{83C177C9-D85E-4BC9-B7E9-A6E6069503BA}" srcOrd="0" destOrd="0" presId="urn:microsoft.com/office/officeart/2018/2/layout/IconVerticalSolidList"/>
    <dgm:cxn modelId="{5611C571-EA6C-4B58-BD75-0D387A6814F8}" srcId="{67412ADF-5D16-45D2-A157-5EF24130CE80}" destId="{D6046185-DA30-4927-8A1E-B405A12C268E}" srcOrd="0" destOrd="0" parTransId="{486D4116-C65E-40BB-A9E3-E51560C644E2}" sibTransId="{2BABA73F-35A8-4E7C-B95E-EC9721542F54}"/>
    <dgm:cxn modelId="{FC25F573-D171-4F1D-BCD2-C751E053228D}" type="presOf" srcId="{AF45A396-7E33-4DA0-BC57-66F2F828451D}" destId="{760BDDD7-EE93-4D98-80AA-0F4644E21A41}" srcOrd="0" destOrd="0" presId="urn:microsoft.com/office/officeart/2018/2/layout/IconVerticalSolidList"/>
    <dgm:cxn modelId="{1FCF3E76-CA50-400D-83D7-E707E4D9A111}" srcId="{67412ADF-5D16-45D2-A157-5EF24130CE80}" destId="{3489B011-798D-44D0-81F7-340C387B060F}" srcOrd="1" destOrd="0" parTransId="{5348171A-9253-4933-A760-A667E3625B12}" sibTransId="{D73B5348-3E1D-480A-81F4-409100C30532}"/>
    <dgm:cxn modelId="{BD677477-1EDC-4507-A164-092F4B0F5F93}" srcId="{67412ADF-5D16-45D2-A157-5EF24130CE80}" destId="{AF45A396-7E33-4DA0-BC57-66F2F828451D}" srcOrd="4" destOrd="0" parTransId="{FF27D06A-4F07-48D7-95FA-A695FA43CD23}" sibTransId="{D4205F80-3B02-43E6-B883-E4F1ADEF425C}"/>
    <dgm:cxn modelId="{43B3137B-3E99-4ED3-AF2D-7A11697ED620}" srcId="{67412ADF-5D16-45D2-A157-5EF24130CE80}" destId="{DE0A0B89-8578-4717-B146-8D293E9F088B}" srcOrd="2" destOrd="0" parTransId="{8EEF4426-E3B3-4272-AE9A-B70C089D1D85}" sibTransId="{598AF280-CB44-43CF-9651-F1E33D44BB0E}"/>
    <dgm:cxn modelId="{60FD8AD3-CCE6-4440-823C-4503A702E254}" type="presOf" srcId="{DE0A0B89-8578-4717-B146-8D293E9F088B}" destId="{A928377F-12F7-461F-8357-9891747B9252}" srcOrd="0" destOrd="0" presId="urn:microsoft.com/office/officeart/2018/2/layout/IconVerticalSolidList"/>
    <dgm:cxn modelId="{758401F6-EE2A-4EA0-91F4-D91373B02711}" type="presOf" srcId="{3489B011-798D-44D0-81F7-340C387B060F}" destId="{6CC80040-95F2-4245-8116-F7CD5C0AB41E}" srcOrd="0" destOrd="0" presId="urn:microsoft.com/office/officeart/2018/2/layout/IconVerticalSolidList"/>
    <dgm:cxn modelId="{D1D38DC7-5BFA-4424-AAC2-8D68A3E4DC09}" type="presParOf" srcId="{86273FCD-3D3D-424A-9E51-90B5EF1995BA}" destId="{93779693-4860-4BEF-893E-27F5929C6277}" srcOrd="0" destOrd="0" presId="urn:microsoft.com/office/officeart/2018/2/layout/IconVerticalSolidList"/>
    <dgm:cxn modelId="{BA71A1D7-9191-4402-B72A-4E73B72DC854}" type="presParOf" srcId="{93779693-4860-4BEF-893E-27F5929C6277}" destId="{CB5732F6-AE44-430D-A802-9F1C782F7DA4}" srcOrd="0" destOrd="0" presId="urn:microsoft.com/office/officeart/2018/2/layout/IconVerticalSolidList"/>
    <dgm:cxn modelId="{FCC08AE5-8129-4172-98A4-78F01F2336DD}" type="presParOf" srcId="{93779693-4860-4BEF-893E-27F5929C6277}" destId="{8859589D-7E3A-4CAD-8637-462C7A965650}" srcOrd="1" destOrd="0" presId="urn:microsoft.com/office/officeart/2018/2/layout/IconVerticalSolidList"/>
    <dgm:cxn modelId="{23FF30C7-4268-45C3-A414-4A0AD4C16138}" type="presParOf" srcId="{93779693-4860-4BEF-893E-27F5929C6277}" destId="{56A91DD2-9BE5-4B45-9081-743F2DAC9EC9}" srcOrd="2" destOrd="0" presId="urn:microsoft.com/office/officeart/2018/2/layout/IconVerticalSolidList"/>
    <dgm:cxn modelId="{BF892B65-B0B7-44DF-9494-0B8288817FB2}" type="presParOf" srcId="{93779693-4860-4BEF-893E-27F5929C6277}" destId="{83C177C9-D85E-4BC9-B7E9-A6E6069503BA}" srcOrd="3" destOrd="0" presId="urn:microsoft.com/office/officeart/2018/2/layout/IconVerticalSolidList"/>
    <dgm:cxn modelId="{94906A1D-1934-476E-9BDB-0410D7B06ED1}" type="presParOf" srcId="{86273FCD-3D3D-424A-9E51-90B5EF1995BA}" destId="{CB78880A-5AB3-40AF-9580-3031E195F4EB}" srcOrd="1" destOrd="0" presId="urn:microsoft.com/office/officeart/2018/2/layout/IconVerticalSolidList"/>
    <dgm:cxn modelId="{A88944B0-0505-4F95-97DA-F7C60E977728}" type="presParOf" srcId="{86273FCD-3D3D-424A-9E51-90B5EF1995BA}" destId="{CECC91E8-35FC-4EAF-815C-B8AB4CFB9946}" srcOrd="2" destOrd="0" presId="urn:microsoft.com/office/officeart/2018/2/layout/IconVerticalSolidList"/>
    <dgm:cxn modelId="{6CC85559-B568-4E1B-A866-F5BA9D2229D4}" type="presParOf" srcId="{CECC91E8-35FC-4EAF-815C-B8AB4CFB9946}" destId="{CA196482-9D5D-4709-8807-1E151805633F}" srcOrd="0" destOrd="0" presId="urn:microsoft.com/office/officeart/2018/2/layout/IconVerticalSolidList"/>
    <dgm:cxn modelId="{B4EA827F-C9A0-4F14-A27E-619557415855}" type="presParOf" srcId="{CECC91E8-35FC-4EAF-815C-B8AB4CFB9946}" destId="{0FA719FE-19EF-4621-AC29-4964B4DF2DAD}" srcOrd="1" destOrd="0" presId="urn:microsoft.com/office/officeart/2018/2/layout/IconVerticalSolidList"/>
    <dgm:cxn modelId="{7023194F-F483-4E66-9461-9E4644957462}" type="presParOf" srcId="{CECC91E8-35FC-4EAF-815C-B8AB4CFB9946}" destId="{D14CA0D3-E1BA-432C-AC20-831C19225743}" srcOrd="2" destOrd="0" presId="urn:microsoft.com/office/officeart/2018/2/layout/IconVerticalSolidList"/>
    <dgm:cxn modelId="{5DBEBD24-960F-4071-8F88-9B1E3DD30009}" type="presParOf" srcId="{CECC91E8-35FC-4EAF-815C-B8AB4CFB9946}" destId="{6CC80040-95F2-4245-8116-F7CD5C0AB41E}" srcOrd="3" destOrd="0" presId="urn:microsoft.com/office/officeart/2018/2/layout/IconVerticalSolidList"/>
    <dgm:cxn modelId="{141EAAEB-1F08-43BD-8CF7-FE52DF4C0F11}" type="presParOf" srcId="{86273FCD-3D3D-424A-9E51-90B5EF1995BA}" destId="{1BAEF2A4-C826-406E-9BA4-D58E32C35DC4}" srcOrd="3" destOrd="0" presId="urn:microsoft.com/office/officeart/2018/2/layout/IconVerticalSolidList"/>
    <dgm:cxn modelId="{63E31A7E-9BAA-4DAF-AD6F-A78EDE3407DF}" type="presParOf" srcId="{86273FCD-3D3D-424A-9E51-90B5EF1995BA}" destId="{2F5063C7-7829-478D-8B4D-A93CF0305D11}" srcOrd="4" destOrd="0" presId="urn:microsoft.com/office/officeart/2018/2/layout/IconVerticalSolidList"/>
    <dgm:cxn modelId="{2961814D-C64A-4435-A384-41B94CD0EAF6}" type="presParOf" srcId="{2F5063C7-7829-478D-8B4D-A93CF0305D11}" destId="{9D878265-49E3-42D7-A624-056F24F27191}" srcOrd="0" destOrd="0" presId="urn:microsoft.com/office/officeart/2018/2/layout/IconVerticalSolidList"/>
    <dgm:cxn modelId="{38A4D09B-0333-46C7-9C41-1F360C06410F}" type="presParOf" srcId="{2F5063C7-7829-478D-8B4D-A93CF0305D11}" destId="{70532E90-B66D-4892-B8AE-6A78294B21C1}" srcOrd="1" destOrd="0" presId="urn:microsoft.com/office/officeart/2018/2/layout/IconVerticalSolidList"/>
    <dgm:cxn modelId="{AEA2ACA0-24A8-4BFF-9268-0115328AA53A}" type="presParOf" srcId="{2F5063C7-7829-478D-8B4D-A93CF0305D11}" destId="{A815C81A-F5B7-48C0-B15F-B96726AB5B08}" srcOrd="2" destOrd="0" presId="urn:microsoft.com/office/officeart/2018/2/layout/IconVerticalSolidList"/>
    <dgm:cxn modelId="{C544B172-1B76-48BD-AD2D-5DE169D313EB}" type="presParOf" srcId="{2F5063C7-7829-478D-8B4D-A93CF0305D11}" destId="{A928377F-12F7-461F-8357-9891747B9252}" srcOrd="3" destOrd="0" presId="urn:microsoft.com/office/officeart/2018/2/layout/IconVerticalSolidList"/>
    <dgm:cxn modelId="{867DDF2C-66EE-4BB2-AF50-97977804E37F}" type="presParOf" srcId="{86273FCD-3D3D-424A-9E51-90B5EF1995BA}" destId="{2893D9A7-92C5-4AA0-B29E-108ED95307AC}" srcOrd="5" destOrd="0" presId="urn:microsoft.com/office/officeart/2018/2/layout/IconVerticalSolidList"/>
    <dgm:cxn modelId="{4BFEED2F-2358-4AD1-8D8D-56D6A272816D}" type="presParOf" srcId="{86273FCD-3D3D-424A-9E51-90B5EF1995BA}" destId="{73C7B393-B57A-410C-9C82-D026F8B5161C}" srcOrd="6" destOrd="0" presId="urn:microsoft.com/office/officeart/2018/2/layout/IconVerticalSolidList"/>
    <dgm:cxn modelId="{90E2D16A-7B39-487B-93AD-EC5C1A8D60E2}" type="presParOf" srcId="{73C7B393-B57A-410C-9C82-D026F8B5161C}" destId="{A47FC7E6-C60C-44B5-8A19-A58284916140}" srcOrd="0" destOrd="0" presId="urn:microsoft.com/office/officeart/2018/2/layout/IconVerticalSolidList"/>
    <dgm:cxn modelId="{DBB54708-B072-4F25-9EDD-3B67E811FF59}" type="presParOf" srcId="{73C7B393-B57A-410C-9C82-D026F8B5161C}" destId="{AEB04A51-5D56-46E2-9D87-E93312300B21}" srcOrd="1" destOrd="0" presId="urn:microsoft.com/office/officeart/2018/2/layout/IconVerticalSolidList"/>
    <dgm:cxn modelId="{42EB92FB-5989-44FE-B7DF-8A05FDA8475B}" type="presParOf" srcId="{73C7B393-B57A-410C-9C82-D026F8B5161C}" destId="{1DA93D93-AA4B-4CB1-B257-3458E91543A7}" srcOrd="2" destOrd="0" presId="urn:microsoft.com/office/officeart/2018/2/layout/IconVerticalSolidList"/>
    <dgm:cxn modelId="{D17B557C-E64A-4531-B7DF-D6AAFD4D328A}" type="presParOf" srcId="{73C7B393-B57A-410C-9C82-D026F8B5161C}" destId="{D9E45704-B5BE-4ABC-ACEF-980CA6AE9AC2}" srcOrd="3" destOrd="0" presId="urn:microsoft.com/office/officeart/2018/2/layout/IconVerticalSolidList"/>
    <dgm:cxn modelId="{409B72C7-0B10-415D-A1B1-B241E0209371}" type="presParOf" srcId="{86273FCD-3D3D-424A-9E51-90B5EF1995BA}" destId="{067906B5-EE32-4BD0-9DF3-6ED6ECB959B7}" srcOrd="7" destOrd="0" presId="urn:microsoft.com/office/officeart/2018/2/layout/IconVerticalSolidList"/>
    <dgm:cxn modelId="{4770D441-6549-42EC-88D3-27AC706814CE}" type="presParOf" srcId="{86273FCD-3D3D-424A-9E51-90B5EF1995BA}" destId="{F9975F75-8AF1-49E8-9117-78FBEAABDB91}" srcOrd="8" destOrd="0" presId="urn:microsoft.com/office/officeart/2018/2/layout/IconVerticalSolidList"/>
    <dgm:cxn modelId="{431E154B-662D-4B19-89F4-B1538D6A465B}" type="presParOf" srcId="{F9975F75-8AF1-49E8-9117-78FBEAABDB91}" destId="{F685FC8E-8886-429F-BFF9-89B7D9300F1D}" srcOrd="0" destOrd="0" presId="urn:microsoft.com/office/officeart/2018/2/layout/IconVerticalSolidList"/>
    <dgm:cxn modelId="{96CB1B5B-371F-4CE9-A1D7-97C0168E764D}" type="presParOf" srcId="{F9975F75-8AF1-49E8-9117-78FBEAABDB91}" destId="{00394713-4337-4DDF-B435-A4A9BEBBFF78}" srcOrd="1" destOrd="0" presId="urn:microsoft.com/office/officeart/2018/2/layout/IconVerticalSolidList"/>
    <dgm:cxn modelId="{C41E6479-41DD-4B23-89D8-10C3D67076BA}" type="presParOf" srcId="{F9975F75-8AF1-49E8-9117-78FBEAABDB91}" destId="{1473CA12-0B6C-4B41-B69E-6D7621A49D61}" srcOrd="2" destOrd="0" presId="urn:microsoft.com/office/officeart/2018/2/layout/IconVerticalSolidList"/>
    <dgm:cxn modelId="{FEB5786D-BBFA-4DC7-A873-5C52795D079B}" type="presParOf" srcId="{F9975F75-8AF1-49E8-9117-78FBEAABDB91}" destId="{760BDDD7-EE93-4D98-80AA-0F4644E21A41}"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078BB883-375A-493B-B9D3-C887393B167C}"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03825780-8136-47EA-A231-14C5F6187FC7}">
      <dgm:prSet custT="1"/>
      <dgm:spPr/>
      <dgm:t>
        <a:bodyPr/>
        <a:lstStyle/>
        <a:p>
          <a:pPr algn="ctr">
            <a:lnSpc>
              <a:spcPct val="100000"/>
            </a:lnSpc>
          </a:pPr>
          <a:r>
            <a:rPr lang="en-US" sz="1400" b="1" i="0"/>
            <a:t>Alignment with Organizational Culture</a:t>
          </a:r>
          <a:endParaRPr lang="en-US" sz="1200" b="0" i="0"/>
        </a:p>
        <a:p>
          <a:pPr algn="ctr" rtl="0">
            <a:lnSpc>
              <a:spcPct val="100000"/>
            </a:lnSpc>
          </a:pPr>
          <a:r>
            <a:rPr lang="en-US" sz="1200" b="0" i="0">
              <a:latin typeface="Calibri Light" panose="020F0302020204030204"/>
            </a:rPr>
            <a:t> </a:t>
          </a:r>
          <a:r>
            <a:rPr lang="en-US" sz="1200" b="0" i="0"/>
            <a:t>LeSS emphasis on minimal hierarchy and promoting team autonomy aligns cultural shift towards "comfortable entrepreneurship” and decentralized decision-making</a:t>
          </a:r>
          <a:endParaRPr lang="en-US" sz="1200"/>
        </a:p>
      </dgm:t>
    </dgm:pt>
    <dgm:pt modelId="{07B0554D-DFB9-4F8B-9DB7-1B00E444E6A4}" type="parTrans" cxnId="{F86119C9-8A51-452B-92C1-F11C1E9C2B8C}">
      <dgm:prSet/>
      <dgm:spPr/>
      <dgm:t>
        <a:bodyPr/>
        <a:lstStyle/>
        <a:p>
          <a:endParaRPr lang="en-US"/>
        </a:p>
      </dgm:t>
    </dgm:pt>
    <dgm:pt modelId="{85AF1ED4-06B9-4546-BFE7-5AE807C417E2}" type="sibTrans" cxnId="{F86119C9-8A51-452B-92C1-F11C1E9C2B8C}">
      <dgm:prSet/>
      <dgm:spPr/>
      <dgm:t>
        <a:bodyPr/>
        <a:lstStyle/>
        <a:p>
          <a:endParaRPr lang="en-US"/>
        </a:p>
      </dgm:t>
    </dgm:pt>
    <dgm:pt modelId="{58D9C631-EB11-401E-8BF1-3349117E909B}">
      <dgm:prSet custT="1"/>
      <dgm:spPr/>
      <dgm:t>
        <a:bodyPr/>
        <a:lstStyle/>
        <a:p>
          <a:pPr>
            <a:lnSpc>
              <a:spcPct val="100000"/>
            </a:lnSpc>
          </a:pPr>
          <a:r>
            <a:rPr lang="en-US" sz="1400" b="1" i="0"/>
            <a:t>Simplicity and Scalability</a:t>
          </a:r>
          <a:endParaRPr lang="en-US" sz="1400" b="0" i="0"/>
        </a:p>
        <a:p>
          <a:pPr rtl="0">
            <a:lnSpc>
              <a:spcPct val="100000"/>
            </a:lnSpc>
          </a:pPr>
          <a:r>
            <a:rPr lang="en-US" sz="1200" b="0" i="0"/>
            <a:t>LeSS provides a straightforward framework that extends Scrum practices to multiple teams without adding </a:t>
          </a:r>
          <a:r>
            <a:rPr lang="en-US" sz="1200" b="0" i="0">
              <a:latin typeface="Calibri Light" panose="020F0302020204030204"/>
            </a:rPr>
            <a:t>excessive complexity</a:t>
          </a:r>
          <a:endParaRPr lang="en-US" sz="1200"/>
        </a:p>
      </dgm:t>
    </dgm:pt>
    <dgm:pt modelId="{891A071F-BDDF-4A1F-BD99-C9FFC70DD5B5}" type="parTrans" cxnId="{12F1A6DC-9890-431A-890D-DB2D1AD30D05}">
      <dgm:prSet/>
      <dgm:spPr/>
      <dgm:t>
        <a:bodyPr/>
        <a:lstStyle/>
        <a:p>
          <a:endParaRPr lang="en-US"/>
        </a:p>
      </dgm:t>
    </dgm:pt>
    <dgm:pt modelId="{D848C86F-07AF-43F4-9D98-D9C131F41BFF}" type="sibTrans" cxnId="{12F1A6DC-9890-431A-890D-DB2D1AD30D05}">
      <dgm:prSet/>
      <dgm:spPr/>
      <dgm:t>
        <a:bodyPr/>
        <a:lstStyle/>
        <a:p>
          <a:endParaRPr lang="en-US"/>
        </a:p>
      </dgm:t>
    </dgm:pt>
    <dgm:pt modelId="{81CA456F-132C-41F7-8810-F7F1E6C4F058}">
      <dgm:prSet custT="1"/>
      <dgm:spPr/>
      <dgm:t>
        <a:bodyPr/>
        <a:lstStyle/>
        <a:p>
          <a:pPr rtl="0">
            <a:lnSpc>
              <a:spcPct val="100000"/>
            </a:lnSpc>
          </a:pPr>
          <a:r>
            <a:rPr lang="en-US" sz="1400" b="1" i="0"/>
            <a:t>Proven Effectiveness in Large Settings</a:t>
          </a:r>
          <a:r>
            <a:rPr lang="en-US" sz="1400" b="0" i="0">
              <a:latin typeface="Calibri Light" panose="020F0302020204030204"/>
            </a:rPr>
            <a:t> </a:t>
          </a:r>
          <a:endParaRPr lang="en-US" sz="1400" b="0" i="0"/>
        </a:p>
        <a:p>
          <a:pPr>
            <a:lnSpc>
              <a:spcPct val="100000"/>
            </a:lnSpc>
          </a:pPr>
          <a:r>
            <a:rPr lang="en-US" sz="1200" b="0" i="0"/>
            <a:t>LeSS has been effectively applied in various large-scale organizations, offering a clear framework with flexibility to adapt to specific organizational needs</a:t>
          </a:r>
          <a:endParaRPr lang="en-US" sz="1200"/>
        </a:p>
      </dgm:t>
    </dgm:pt>
    <dgm:pt modelId="{527BA2EE-4F0A-42F0-9CC1-60EDDF55720A}" type="parTrans" cxnId="{EEBE9FD5-E028-48E0-8822-B4C29AD2680D}">
      <dgm:prSet/>
      <dgm:spPr/>
      <dgm:t>
        <a:bodyPr/>
        <a:lstStyle/>
        <a:p>
          <a:endParaRPr lang="en-US"/>
        </a:p>
      </dgm:t>
    </dgm:pt>
    <dgm:pt modelId="{4F9E0313-9082-4156-9A21-AB57EFFED32D}" type="sibTrans" cxnId="{EEBE9FD5-E028-48E0-8822-B4C29AD2680D}">
      <dgm:prSet/>
      <dgm:spPr/>
      <dgm:t>
        <a:bodyPr/>
        <a:lstStyle/>
        <a:p>
          <a:endParaRPr lang="en-US"/>
        </a:p>
      </dgm:t>
    </dgm:pt>
    <dgm:pt modelId="{1F12F4B9-0C8E-4FDD-9EC6-26BDD7BED95C}" type="pres">
      <dgm:prSet presAssocID="{078BB883-375A-493B-B9D3-C887393B167C}" presName="root" presStyleCnt="0">
        <dgm:presLayoutVars>
          <dgm:dir/>
          <dgm:resizeHandles val="exact"/>
        </dgm:presLayoutVars>
      </dgm:prSet>
      <dgm:spPr/>
    </dgm:pt>
    <dgm:pt modelId="{FCCC4DF1-CF98-4EB9-A0AE-10E9E6494E04}" type="pres">
      <dgm:prSet presAssocID="{03825780-8136-47EA-A231-14C5F6187FC7}" presName="compNode" presStyleCnt="0"/>
      <dgm:spPr/>
    </dgm:pt>
    <dgm:pt modelId="{2E92FCEB-A18D-4823-82FA-CD2585F5CC45}" type="pres">
      <dgm:prSet presAssocID="{03825780-8136-47EA-A231-14C5F6187FC7}" presName="iconRect" presStyleLbl="node1" presStyleIdx="0" presStyleCnt="3" custScaleX="158724" custScaleY="155007" custLinFactNeighborX="-843" custLinFactNeighborY="5973"/>
      <dgm:spPr>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dgm:spPr>
    </dgm:pt>
    <dgm:pt modelId="{5AC19617-6FA4-45BF-8AF6-12F9E2C9D8D9}" type="pres">
      <dgm:prSet presAssocID="{03825780-8136-47EA-A231-14C5F6187FC7}" presName="spaceRect" presStyleCnt="0"/>
      <dgm:spPr/>
    </dgm:pt>
    <dgm:pt modelId="{560D4E3D-A256-4C7A-B08F-F487EC2ECFAA}" type="pres">
      <dgm:prSet presAssocID="{03825780-8136-47EA-A231-14C5F6187FC7}" presName="textRect" presStyleLbl="revTx" presStyleIdx="0" presStyleCnt="3" custScaleX="101508" custScaleY="121773" custLinFactNeighborY="15594">
        <dgm:presLayoutVars>
          <dgm:chMax val="1"/>
          <dgm:chPref val="1"/>
        </dgm:presLayoutVars>
      </dgm:prSet>
      <dgm:spPr/>
    </dgm:pt>
    <dgm:pt modelId="{F7AAE2A7-8A16-492C-8D90-7EB1305BC6F4}" type="pres">
      <dgm:prSet presAssocID="{85AF1ED4-06B9-4546-BFE7-5AE807C417E2}" presName="sibTrans" presStyleCnt="0"/>
      <dgm:spPr/>
    </dgm:pt>
    <dgm:pt modelId="{5617B956-6228-416F-A763-173CB66A539E}" type="pres">
      <dgm:prSet presAssocID="{58D9C631-EB11-401E-8BF1-3349117E909B}" presName="compNode" presStyleCnt="0"/>
      <dgm:spPr/>
    </dgm:pt>
    <dgm:pt modelId="{BAAF3A27-D279-4912-8A22-50A4892865E8}" type="pres">
      <dgm:prSet presAssocID="{58D9C631-EB11-401E-8BF1-3349117E909B}" presName="iconRect" presStyleLbl="node1" presStyleIdx="1" presStyleCnt="3" custScaleX="143576" custScaleY="136544" custLinFactNeighborX="843" custLinFactNeighborY="8502"/>
      <dgm:spPr>
        <a:blipFill>
          <a:blip xmlns:r="http://schemas.openxmlformats.org/officeDocument/2006/relationships" r:embed="rId2">
            <a:extLst>
              <a:ext uri="{837473B0-CC2E-450A-ABE3-18F120FF3D39}">
                <a1611:picAttrSrcUrl xmlns:a1611="http://schemas.microsoft.com/office/drawing/2016/11/main" r:id="rId3"/>
              </a:ext>
            </a:extLst>
          </a:blip>
          <a:srcRect/>
          <a:stretch>
            <a:fillRect/>
          </a:stretch>
        </a:blipFill>
      </dgm:spPr>
    </dgm:pt>
    <dgm:pt modelId="{D8CA673D-651A-4F51-87D9-1C8F6EB0E42E}" type="pres">
      <dgm:prSet presAssocID="{58D9C631-EB11-401E-8BF1-3349117E909B}" presName="spaceRect" presStyleCnt="0"/>
      <dgm:spPr/>
    </dgm:pt>
    <dgm:pt modelId="{0D2DC5B5-7FAD-4526-982F-73306787B05A}" type="pres">
      <dgm:prSet presAssocID="{58D9C631-EB11-401E-8BF1-3349117E909B}" presName="textRect" presStyleLbl="revTx" presStyleIdx="1" presStyleCnt="3" custScaleX="106955" custScaleY="111577" custLinFactNeighborY="13362">
        <dgm:presLayoutVars>
          <dgm:chMax val="1"/>
          <dgm:chPref val="1"/>
        </dgm:presLayoutVars>
      </dgm:prSet>
      <dgm:spPr/>
    </dgm:pt>
    <dgm:pt modelId="{56F42E89-0AD1-4D42-925C-89F37AA71E30}" type="pres">
      <dgm:prSet presAssocID="{D848C86F-07AF-43F4-9D98-D9C131F41BFF}" presName="sibTrans" presStyleCnt="0"/>
      <dgm:spPr/>
    </dgm:pt>
    <dgm:pt modelId="{B52BB96A-D56B-4980-92FC-ECBC24BD8BBB}" type="pres">
      <dgm:prSet presAssocID="{81CA456F-132C-41F7-8810-F7F1E6C4F058}" presName="compNode" presStyleCnt="0"/>
      <dgm:spPr/>
    </dgm:pt>
    <dgm:pt modelId="{EB0E8262-2731-49B4-B695-83648165B13C}" type="pres">
      <dgm:prSet presAssocID="{81CA456F-132C-41F7-8810-F7F1E6C4F058}" presName="iconRect" presStyleLbl="node1" presStyleIdx="2" presStyleCnt="3" custScaleX="146619" custScaleY="134006" custLinFactNeighborX="-5057" custLinFactNeighborY="7552"/>
      <dgm:spPr>
        <a:blipFill>
          <a:blip xmlns:r="http://schemas.openxmlformats.org/officeDocument/2006/relationships" r:embed="rId4">
            <a:extLst>
              <a:ext uri="{837473B0-CC2E-450A-ABE3-18F120FF3D39}">
                <a1611:picAttrSrcUrl xmlns:a1611="http://schemas.microsoft.com/office/drawing/2016/11/main" r:id="rId5"/>
              </a:ext>
            </a:extLst>
          </a:blip>
          <a:srcRect/>
          <a:stretch>
            <a:fillRect l="-39000" r="-39000"/>
          </a:stretch>
        </a:blipFill>
      </dgm:spPr>
    </dgm:pt>
    <dgm:pt modelId="{246FDD36-C4CF-45C1-A38A-84201BE6E5AA}" type="pres">
      <dgm:prSet presAssocID="{81CA456F-132C-41F7-8810-F7F1E6C4F058}" presName="spaceRect" presStyleCnt="0"/>
      <dgm:spPr/>
    </dgm:pt>
    <dgm:pt modelId="{85FCA16E-8F3E-4D81-A2F4-2DA25CB4E18F}" type="pres">
      <dgm:prSet presAssocID="{81CA456F-132C-41F7-8810-F7F1E6C4F058}" presName="textRect" presStyleLbl="revTx" presStyleIdx="2" presStyleCnt="3" custScaleX="101646" custScaleY="103836" custLinFactNeighborX="379" custLinFactNeighborY="7597">
        <dgm:presLayoutVars>
          <dgm:chMax val="1"/>
          <dgm:chPref val="1"/>
        </dgm:presLayoutVars>
      </dgm:prSet>
      <dgm:spPr/>
    </dgm:pt>
  </dgm:ptLst>
  <dgm:cxnLst>
    <dgm:cxn modelId="{51C41708-8032-4BBB-8800-E62273B3314C}" type="presOf" srcId="{81CA456F-132C-41F7-8810-F7F1E6C4F058}" destId="{85FCA16E-8F3E-4D81-A2F4-2DA25CB4E18F}" srcOrd="0" destOrd="0" presId="urn:microsoft.com/office/officeart/2018/2/layout/IconLabelList"/>
    <dgm:cxn modelId="{5C636609-F94D-4568-BD9A-6D8E6AA2E24C}" type="presOf" srcId="{078BB883-375A-493B-B9D3-C887393B167C}" destId="{1F12F4B9-0C8E-4FDD-9EC6-26BDD7BED95C}" srcOrd="0" destOrd="0" presId="urn:microsoft.com/office/officeart/2018/2/layout/IconLabelList"/>
    <dgm:cxn modelId="{7B58593F-B5FA-4A6D-A447-35DAF305CFF3}" type="presOf" srcId="{03825780-8136-47EA-A231-14C5F6187FC7}" destId="{560D4E3D-A256-4C7A-B08F-F487EC2ECFAA}" srcOrd="0" destOrd="0" presId="urn:microsoft.com/office/officeart/2018/2/layout/IconLabelList"/>
    <dgm:cxn modelId="{F86119C9-8A51-452B-92C1-F11C1E9C2B8C}" srcId="{078BB883-375A-493B-B9D3-C887393B167C}" destId="{03825780-8136-47EA-A231-14C5F6187FC7}" srcOrd="0" destOrd="0" parTransId="{07B0554D-DFB9-4F8B-9DB7-1B00E444E6A4}" sibTransId="{85AF1ED4-06B9-4546-BFE7-5AE807C417E2}"/>
    <dgm:cxn modelId="{64D97AD3-25FD-4B6A-83CD-FD5FBDF9929B}" type="presOf" srcId="{58D9C631-EB11-401E-8BF1-3349117E909B}" destId="{0D2DC5B5-7FAD-4526-982F-73306787B05A}" srcOrd="0" destOrd="0" presId="urn:microsoft.com/office/officeart/2018/2/layout/IconLabelList"/>
    <dgm:cxn modelId="{EEBE9FD5-E028-48E0-8822-B4C29AD2680D}" srcId="{078BB883-375A-493B-B9D3-C887393B167C}" destId="{81CA456F-132C-41F7-8810-F7F1E6C4F058}" srcOrd="2" destOrd="0" parTransId="{527BA2EE-4F0A-42F0-9CC1-60EDDF55720A}" sibTransId="{4F9E0313-9082-4156-9A21-AB57EFFED32D}"/>
    <dgm:cxn modelId="{12F1A6DC-9890-431A-890D-DB2D1AD30D05}" srcId="{078BB883-375A-493B-B9D3-C887393B167C}" destId="{58D9C631-EB11-401E-8BF1-3349117E909B}" srcOrd="1" destOrd="0" parTransId="{891A071F-BDDF-4A1F-BD99-C9FFC70DD5B5}" sibTransId="{D848C86F-07AF-43F4-9D98-D9C131F41BFF}"/>
    <dgm:cxn modelId="{A5129CE4-A48F-434E-9538-CA307CC80F30}" type="presParOf" srcId="{1F12F4B9-0C8E-4FDD-9EC6-26BDD7BED95C}" destId="{FCCC4DF1-CF98-4EB9-A0AE-10E9E6494E04}" srcOrd="0" destOrd="0" presId="urn:microsoft.com/office/officeart/2018/2/layout/IconLabelList"/>
    <dgm:cxn modelId="{4DBCE8E4-163C-4D73-9206-97FE879AACDD}" type="presParOf" srcId="{FCCC4DF1-CF98-4EB9-A0AE-10E9E6494E04}" destId="{2E92FCEB-A18D-4823-82FA-CD2585F5CC45}" srcOrd="0" destOrd="0" presId="urn:microsoft.com/office/officeart/2018/2/layout/IconLabelList"/>
    <dgm:cxn modelId="{3F4276A0-03AA-4E55-B333-4C3550CF0B87}" type="presParOf" srcId="{FCCC4DF1-CF98-4EB9-A0AE-10E9E6494E04}" destId="{5AC19617-6FA4-45BF-8AF6-12F9E2C9D8D9}" srcOrd="1" destOrd="0" presId="urn:microsoft.com/office/officeart/2018/2/layout/IconLabelList"/>
    <dgm:cxn modelId="{B74E1589-116C-499D-B077-F709E433BC6D}" type="presParOf" srcId="{FCCC4DF1-CF98-4EB9-A0AE-10E9E6494E04}" destId="{560D4E3D-A256-4C7A-B08F-F487EC2ECFAA}" srcOrd="2" destOrd="0" presId="urn:microsoft.com/office/officeart/2018/2/layout/IconLabelList"/>
    <dgm:cxn modelId="{5267A518-D65A-41D3-AF54-3604207CB5DF}" type="presParOf" srcId="{1F12F4B9-0C8E-4FDD-9EC6-26BDD7BED95C}" destId="{F7AAE2A7-8A16-492C-8D90-7EB1305BC6F4}" srcOrd="1" destOrd="0" presId="urn:microsoft.com/office/officeart/2018/2/layout/IconLabelList"/>
    <dgm:cxn modelId="{9704B82E-F88B-445B-94FB-5EE6383B3F6E}" type="presParOf" srcId="{1F12F4B9-0C8E-4FDD-9EC6-26BDD7BED95C}" destId="{5617B956-6228-416F-A763-173CB66A539E}" srcOrd="2" destOrd="0" presId="urn:microsoft.com/office/officeart/2018/2/layout/IconLabelList"/>
    <dgm:cxn modelId="{264A6319-9008-489C-8D42-5F43CB17CC69}" type="presParOf" srcId="{5617B956-6228-416F-A763-173CB66A539E}" destId="{BAAF3A27-D279-4912-8A22-50A4892865E8}" srcOrd="0" destOrd="0" presId="urn:microsoft.com/office/officeart/2018/2/layout/IconLabelList"/>
    <dgm:cxn modelId="{A785110E-CE18-4034-AAEC-DCF228748E73}" type="presParOf" srcId="{5617B956-6228-416F-A763-173CB66A539E}" destId="{D8CA673D-651A-4F51-87D9-1C8F6EB0E42E}" srcOrd="1" destOrd="0" presId="urn:microsoft.com/office/officeart/2018/2/layout/IconLabelList"/>
    <dgm:cxn modelId="{D3851660-0E5D-4A6F-ACD9-2619CAD0BD4C}" type="presParOf" srcId="{5617B956-6228-416F-A763-173CB66A539E}" destId="{0D2DC5B5-7FAD-4526-982F-73306787B05A}" srcOrd="2" destOrd="0" presId="urn:microsoft.com/office/officeart/2018/2/layout/IconLabelList"/>
    <dgm:cxn modelId="{6B4CD536-B65B-4284-860F-E07EADD4225D}" type="presParOf" srcId="{1F12F4B9-0C8E-4FDD-9EC6-26BDD7BED95C}" destId="{56F42E89-0AD1-4D42-925C-89F37AA71E30}" srcOrd="3" destOrd="0" presId="urn:microsoft.com/office/officeart/2018/2/layout/IconLabelList"/>
    <dgm:cxn modelId="{49947DE2-435D-41ED-9EDA-5046B20D2E31}" type="presParOf" srcId="{1F12F4B9-0C8E-4FDD-9EC6-26BDD7BED95C}" destId="{B52BB96A-D56B-4980-92FC-ECBC24BD8BBB}" srcOrd="4" destOrd="0" presId="urn:microsoft.com/office/officeart/2018/2/layout/IconLabelList"/>
    <dgm:cxn modelId="{C05156C5-052C-439A-81AC-D0BDD54C9AB6}" type="presParOf" srcId="{B52BB96A-D56B-4980-92FC-ECBC24BD8BBB}" destId="{EB0E8262-2731-49B4-B695-83648165B13C}" srcOrd="0" destOrd="0" presId="urn:microsoft.com/office/officeart/2018/2/layout/IconLabelList"/>
    <dgm:cxn modelId="{1379F424-DBE5-46CB-8DC6-9508E3C09055}" type="presParOf" srcId="{B52BB96A-D56B-4980-92FC-ECBC24BD8BBB}" destId="{246FDD36-C4CF-45C1-A38A-84201BE6E5AA}" srcOrd="1" destOrd="0" presId="urn:microsoft.com/office/officeart/2018/2/layout/IconLabelList"/>
    <dgm:cxn modelId="{9565F6BE-1477-42E4-9FF0-678585858F95}" type="presParOf" srcId="{B52BB96A-D56B-4980-92FC-ECBC24BD8BBB}" destId="{85FCA16E-8F3E-4D81-A2F4-2DA25CB4E18F}"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5ABA8803-6817-45AE-BC2B-3FF6889FDEEF}" type="doc">
      <dgm:prSet loTypeId="urn:microsoft.com/office/officeart/2005/8/layout/vList2" loCatId="list" qsTypeId="urn:microsoft.com/office/officeart/2005/8/quickstyle/simple1" qsCatId="simple" csTypeId="urn:microsoft.com/office/officeart/2005/8/colors/colorful1" csCatId="colorful" phldr="1"/>
      <dgm:spPr/>
      <dgm:t>
        <a:bodyPr/>
        <a:lstStyle/>
        <a:p>
          <a:endParaRPr lang="en-US"/>
        </a:p>
      </dgm:t>
    </dgm:pt>
    <dgm:pt modelId="{CE7A7E4D-4791-41C7-9434-D12F09A31C7B}">
      <dgm:prSet/>
      <dgm:spPr/>
      <dgm:t>
        <a:bodyPr/>
        <a:lstStyle/>
        <a:p>
          <a:r>
            <a:rPr lang="en-US" b="1" i="0"/>
            <a:t>Scaled Agile (</a:t>
          </a:r>
          <a:r>
            <a:rPr lang="en-US" b="1" i="0" err="1"/>
            <a:t>SAFe</a:t>
          </a:r>
          <a:r>
            <a:rPr lang="en-US" b="1" i="0"/>
            <a:t>): </a:t>
          </a:r>
          <a:r>
            <a:rPr lang="en-US" b="0" i="0"/>
            <a:t>Often considered more prescriptive and complex, potentially offering less flexibility compared to </a:t>
          </a:r>
          <a:r>
            <a:rPr lang="en-US" b="0" i="0" err="1"/>
            <a:t>LeSS</a:t>
          </a:r>
          <a:r>
            <a:rPr lang="en-US" b="0" i="0"/>
            <a:t>. </a:t>
          </a:r>
          <a:r>
            <a:rPr lang="en-US" b="0" i="0" err="1"/>
            <a:t>SAFe</a:t>
          </a:r>
          <a:r>
            <a:rPr lang="en-US" b="0" i="0"/>
            <a:t> involves multiple layers of governance and roles that might not align with the lean and autonomous structure desired by </a:t>
          </a:r>
          <a:r>
            <a:rPr lang="en-US" b="0" i="0" err="1"/>
            <a:t>Raiffeisenbank</a:t>
          </a:r>
          <a:endParaRPr lang="en-US"/>
        </a:p>
      </dgm:t>
    </dgm:pt>
    <dgm:pt modelId="{61AA5879-5209-454C-BB2F-974C80BC6755}" type="parTrans" cxnId="{270F1083-CFD0-4028-B8E2-A329AB1917C2}">
      <dgm:prSet/>
      <dgm:spPr/>
      <dgm:t>
        <a:bodyPr/>
        <a:lstStyle/>
        <a:p>
          <a:endParaRPr lang="en-US"/>
        </a:p>
      </dgm:t>
    </dgm:pt>
    <dgm:pt modelId="{C3B08DB8-C27D-432E-B12B-5383A749D655}" type="sibTrans" cxnId="{270F1083-CFD0-4028-B8E2-A329AB1917C2}">
      <dgm:prSet/>
      <dgm:spPr/>
      <dgm:t>
        <a:bodyPr/>
        <a:lstStyle/>
        <a:p>
          <a:endParaRPr lang="en-US"/>
        </a:p>
      </dgm:t>
    </dgm:pt>
    <dgm:pt modelId="{3CDE87E1-2DAD-47F4-92F9-269E70D56668}">
      <dgm:prSet/>
      <dgm:spPr/>
      <dgm:t>
        <a:bodyPr/>
        <a:lstStyle/>
        <a:p>
          <a:r>
            <a:rPr lang="en-US" b="1" i="0"/>
            <a:t>Disciplined Agile (DA): </a:t>
          </a:r>
          <a:r>
            <a:rPr lang="en-US" b="0" i="0"/>
            <a:t>Provides a toolkit approach allowing for more customization but requires a deeper understanding and more extensive change management to implement effectively, which could slow down the transformation process</a:t>
          </a:r>
          <a:endParaRPr lang="en-US"/>
        </a:p>
      </dgm:t>
    </dgm:pt>
    <dgm:pt modelId="{A769FAF3-3717-4C9D-A1C6-6CDBF2B1AD5D}" type="parTrans" cxnId="{D385F2D1-6D52-449E-B5FC-03A30B3A26DC}">
      <dgm:prSet/>
      <dgm:spPr/>
      <dgm:t>
        <a:bodyPr/>
        <a:lstStyle/>
        <a:p>
          <a:endParaRPr lang="en-US"/>
        </a:p>
      </dgm:t>
    </dgm:pt>
    <dgm:pt modelId="{13BFF3DC-D505-40C7-AAA6-10EC7FCE5CF5}" type="sibTrans" cxnId="{D385F2D1-6D52-449E-B5FC-03A30B3A26DC}">
      <dgm:prSet/>
      <dgm:spPr/>
      <dgm:t>
        <a:bodyPr/>
        <a:lstStyle/>
        <a:p>
          <a:endParaRPr lang="en-US"/>
        </a:p>
      </dgm:t>
    </dgm:pt>
    <dgm:pt modelId="{B5DE4948-0100-4AC3-ACF7-4BFA87AF6FE0}">
      <dgm:prSet/>
      <dgm:spPr/>
      <dgm:t>
        <a:bodyPr/>
        <a:lstStyle/>
        <a:p>
          <a:r>
            <a:rPr lang="en-US" b="1" i="0"/>
            <a:t>Scrum of Scrums: </a:t>
          </a:r>
          <a:r>
            <a:rPr lang="en-US" b="0" i="0"/>
            <a:t>Suitable for smaller scales than </a:t>
          </a:r>
          <a:r>
            <a:rPr lang="en-US" b="0" i="0" err="1"/>
            <a:t>Raiffeisenbank's</a:t>
          </a:r>
          <a:r>
            <a:rPr lang="en-US" b="0" i="0"/>
            <a:t> needs. It focuses mainly on coordination between teams rather than a comprehensive scaling of agile practices across large enterprises</a:t>
          </a:r>
          <a:endParaRPr lang="en-US"/>
        </a:p>
      </dgm:t>
    </dgm:pt>
    <dgm:pt modelId="{2A14D1C8-DA7D-49DB-B729-C0A8BA4A78EA}" type="parTrans" cxnId="{EC4710C0-F295-4393-BF57-5D042486068A}">
      <dgm:prSet/>
      <dgm:spPr/>
      <dgm:t>
        <a:bodyPr/>
        <a:lstStyle/>
        <a:p>
          <a:endParaRPr lang="en-US"/>
        </a:p>
      </dgm:t>
    </dgm:pt>
    <dgm:pt modelId="{DC8246A4-A787-40F4-A067-57018FEFC42D}" type="sibTrans" cxnId="{EC4710C0-F295-4393-BF57-5D042486068A}">
      <dgm:prSet/>
      <dgm:spPr/>
      <dgm:t>
        <a:bodyPr/>
        <a:lstStyle/>
        <a:p>
          <a:endParaRPr lang="en-US"/>
        </a:p>
      </dgm:t>
    </dgm:pt>
    <dgm:pt modelId="{F64D0241-39B1-456F-9B35-1F16BCE010A3}">
      <dgm:prSet/>
      <dgm:spPr/>
      <dgm:t>
        <a:bodyPr/>
        <a:lstStyle/>
        <a:p>
          <a:r>
            <a:rPr lang="en-US" b="1" i="0"/>
            <a:t>Spotify Model: </a:t>
          </a:r>
          <a:r>
            <a:rPr lang="en-US" b="0" i="0"/>
            <a:t>Highly autonomous and less structured, which could risk diluting strategic alignment across the bank's large-scale operations. It also lacks the formalized scaling mechanism that </a:t>
          </a:r>
          <a:r>
            <a:rPr lang="en-US" b="0" i="0" err="1"/>
            <a:t>LeSS</a:t>
          </a:r>
          <a:r>
            <a:rPr lang="en-US" b="0" i="0"/>
            <a:t> offers, which is crucial for maintaining coherence in large product developments</a:t>
          </a:r>
          <a:endParaRPr lang="en-US"/>
        </a:p>
      </dgm:t>
    </dgm:pt>
    <dgm:pt modelId="{18B7D219-1971-447E-B1B1-9B64EE132592}" type="parTrans" cxnId="{A12DF55F-0270-4203-A62F-364CFE645E9A}">
      <dgm:prSet/>
      <dgm:spPr/>
      <dgm:t>
        <a:bodyPr/>
        <a:lstStyle/>
        <a:p>
          <a:endParaRPr lang="en-US"/>
        </a:p>
      </dgm:t>
    </dgm:pt>
    <dgm:pt modelId="{A3703884-88C2-4313-A9C5-367093175B97}" type="sibTrans" cxnId="{A12DF55F-0270-4203-A62F-364CFE645E9A}">
      <dgm:prSet/>
      <dgm:spPr/>
      <dgm:t>
        <a:bodyPr/>
        <a:lstStyle/>
        <a:p>
          <a:endParaRPr lang="en-US"/>
        </a:p>
      </dgm:t>
    </dgm:pt>
    <dgm:pt modelId="{81C98B64-523C-4830-BB33-93AF8828900D}" type="pres">
      <dgm:prSet presAssocID="{5ABA8803-6817-45AE-BC2B-3FF6889FDEEF}" presName="linear" presStyleCnt="0">
        <dgm:presLayoutVars>
          <dgm:animLvl val="lvl"/>
          <dgm:resizeHandles val="exact"/>
        </dgm:presLayoutVars>
      </dgm:prSet>
      <dgm:spPr/>
    </dgm:pt>
    <dgm:pt modelId="{312A5B2E-50B9-4C22-A71E-B6F64B8A293A}" type="pres">
      <dgm:prSet presAssocID="{CE7A7E4D-4791-41C7-9434-D12F09A31C7B}" presName="parentText" presStyleLbl="node1" presStyleIdx="0" presStyleCnt="4">
        <dgm:presLayoutVars>
          <dgm:chMax val="0"/>
          <dgm:bulletEnabled val="1"/>
        </dgm:presLayoutVars>
      </dgm:prSet>
      <dgm:spPr/>
    </dgm:pt>
    <dgm:pt modelId="{197080D0-4788-46A1-8570-A8884F969120}" type="pres">
      <dgm:prSet presAssocID="{C3B08DB8-C27D-432E-B12B-5383A749D655}" presName="spacer" presStyleCnt="0"/>
      <dgm:spPr/>
    </dgm:pt>
    <dgm:pt modelId="{13E5CF39-7673-4681-A386-466774233FA2}" type="pres">
      <dgm:prSet presAssocID="{3CDE87E1-2DAD-47F4-92F9-269E70D56668}" presName="parentText" presStyleLbl="node1" presStyleIdx="1" presStyleCnt="4">
        <dgm:presLayoutVars>
          <dgm:chMax val="0"/>
          <dgm:bulletEnabled val="1"/>
        </dgm:presLayoutVars>
      </dgm:prSet>
      <dgm:spPr/>
    </dgm:pt>
    <dgm:pt modelId="{CDABFFB2-4275-4C70-A570-EE94A9EDD4AF}" type="pres">
      <dgm:prSet presAssocID="{13BFF3DC-D505-40C7-AAA6-10EC7FCE5CF5}" presName="spacer" presStyleCnt="0"/>
      <dgm:spPr/>
    </dgm:pt>
    <dgm:pt modelId="{87A89597-A20E-429C-830C-A4FC0EB6ADB2}" type="pres">
      <dgm:prSet presAssocID="{B5DE4948-0100-4AC3-ACF7-4BFA87AF6FE0}" presName="parentText" presStyleLbl="node1" presStyleIdx="2" presStyleCnt="4">
        <dgm:presLayoutVars>
          <dgm:chMax val="0"/>
          <dgm:bulletEnabled val="1"/>
        </dgm:presLayoutVars>
      </dgm:prSet>
      <dgm:spPr/>
    </dgm:pt>
    <dgm:pt modelId="{CC42D70B-11EA-4577-B469-5870DE9536AD}" type="pres">
      <dgm:prSet presAssocID="{DC8246A4-A787-40F4-A067-57018FEFC42D}" presName="spacer" presStyleCnt="0"/>
      <dgm:spPr/>
    </dgm:pt>
    <dgm:pt modelId="{850B9617-798F-4B2E-898A-9AABA4C782D3}" type="pres">
      <dgm:prSet presAssocID="{F64D0241-39B1-456F-9B35-1F16BCE010A3}" presName="parentText" presStyleLbl="node1" presStyleIdx="3" presStyleCnt="4">
        <dgm:presLayoutVars>
          <dgm:chMax val="0"/>
          <dgm:bulletEnabled val="1"/>
        </dgm:presLayoutVars>
      </dgm:prSet>
      <dgm:spPr/>
    </dgm:pt>
  </dgm:ptLst>
  <dgm:cxnLst>
    <dgm:cxn modelId="{62B6555F-BEAD-4D8A-93AD-8A525D2F404C}" type="presOf" srcId="{B5DE4948-0100-4AC3-ACF7-4BFA87AF6FE0}" destId="{87A89597-A20E-429C-830C-A4FC0EB6ADB2}" srcOrd="0" destOrd="0" presId="urn:microsoft.com/office/officeart/2005/8/layout/vList2"/>
    <dgm:cxn modelId="{A12DF55F-0270-4203-A62F-364CFE645E9A}" srcId="{5ABA8803-6817-45AE-BC2B-3FF6889FDEEF}" destId="{F64D0241-39B1-456F-9B35-1F16BCE010A3}" srcOrd="3" destOrd="0" parTransId="{18B7D219-1971-447E-B1B1-9B64EE132592}" sibTransId="{A3703884-88C2-4313-A9C5-367093175B97}"/>
    <dgm:cxn modelId="{C32AFA80-8899-49C7-968F-C586983D1EA6}" type="presOf" srcId="{CE7A7E4D-4791-41C7-9434-D12F09A31C7B}" destId="{312A5B2E-50B9-4C22-A71E-B6F64B8A293A}" srcOrd="0" destOrd="0" presId="urn:microsoft.com/office/officeart/2005/8/layout/vList2"/>
    <dgm:cxn modelId="{270F1083-CFD0-4028-B8E2-A329AB1917C2}" srcId="{5ABA8803-6817-45AE-BC2B-3FF6889FDEEF}" destId="{CE7A7E4D-4791-41C7-9434-D12F09A31C7B}" srcOrd="0" destOrd="0" parTransId="{61AA5879-5209-454C-BB2F-974C80BC6755}" sibTransId="{C3B08DB8-C27D-432E-B12B-5383A749D655}"/>
    <dgm:cxn modelId="{EC4710C0-F295-4393-BF57-5D042486068A}" srcId="{5ABA8803-6817-45AE-BC2B-3FF6889FDEEF}" destId="{B5DE4948-0100-4AC3-ACF7-4BFA87AF6FE0}" srcOrd="2" destOrd="0" parTransId="{2A14D1C8-DA7D-49DB-B729-C0A8BA4A78EA}" sibTransId="{DC8246A4-A787-40F4-A067-57018FEFC42D}"/>
    <dgm:cxn modelId="{0C8583CB-5AB3-4158-98F9-B4CB08398930}" type="presOf" srcId="{F64D0241-39B1-456F-9B35-1F16BCE010A3}" destId="{850B9617-798F-4B2E-898A-9AABA4C782D3}" srcOrd="0" destOrd="0" presId="urn:microsoft.com/office/officeart/2005/8/layout/vList2"/>
    <dgm:cxn modelId="{D385F2D1-6D52-449E-B5FC-03A30B3A26DC}" srcId="{5ABA8803-6817-45AE-BC2B-3FF6889FDEEF}" destId="{3CDE87E1-2DAD-47F4-92F9-269E70D56668}" srcOrd="1" destOrd="0" parTransId="{A769FAF3-3717-4C9D-A1C6-6CDBF2B1AD5D}" sibTransId="{13BFF3DC-D505-40C7-AAA6-10EC7FCE5CF5}"/>
    <dgm:cxn modelId="{E58364D8-8A28-4A1B-B3D5-6281CDA3D207}" type="presOf" srcId="{3CDE87E1-2DAD-47F4-92F9-269E70D56668}" destId="{13E5CF39-7673-4681-A386-466774233FA2}" srcOrd="0" destOrd="0" presId="urn:microsoft.com/office/officeart/2005/8/layout/vList2"/>
    <dgm:cxn modelId="{9C0C9FE3-0BCA-4575-A2EE-F871450B0014}" type="presOf" srcId="{5ABA8803-6817-45AE-BC2B-3FF6889FDEEF}" destId="{81C98B64-523C-4830-BB33-93AF8828900D}" srcOrd="0" destOrd="0" presId="urn:microsoft.com/office/officeart/2005/8/layout/vList2"/>
    <dgm:cxn modelId="{9AFAA22D-06CD-4B6A-A28C-B02FCD4DCBBE}" type="presParOf" srcId="{81C98B64-523C-4830-BB33-93AF8828900D}" destId="{312A5B2E-50B9-4C22-A71E-B6F64B8A293A}" srcOrd="0" destOrd="0" presId="urn:microsoft.com/office/officeart/2005/8/layout/vList2"/>
    <dgm:cxn modelId="{17800B19-E3C7-4FA2-A3FB-7D27F3BDE206}" type="presParOf" srcId="{81C98B64-523C-4830-BB33-93AF8828900D}" destId="{197080D0-4788-46A1-8570-A8884F969120}" srcOrd="1" destOrd="0" presId="urn:microsoft.com/office/officeart/2005/8/layout/vList2"/>
    <dgm:cxn modelId="{729DC2D3-BF0E-4240-A2FD-485DB60EBB62}" type="presParOf" srcId="{81C98B64-523C-4830-BB33-93AF8828900D}" destId="{13E5CF39-7673-4681-A386-466774233FA2}" srcOrd="2" destOrd="0" presId="urn:microsoft.com/office/officeart/2005/8/layout/vList2"/>
    <dgm:cxn modelId="{136D83C1-93A7-448B-A8F1-794C32EF8175}" type="presParOf" srcId="{81C98B64-523C-4830-BB33-93AF8828900D}" destId="{CDABFFB2-4275-4C70-A570-EE94A9EDD4AF}" srcOrd="3" destOrd="0" presId="urn:microsoft.com/office/officeart/2005/8/layout/vList2"/>
    <dgm:cxn modelId="{058A7E53-772B-4884-ACC6-4A0715321823}" type="presParOf" srcId="{81C98B64-523C-4830-BB33-93AF8828900D}" destId="{87A89597-A20E-429C-830C-A4FC0EB6ADB2}" srcOrd="4" destOrd="0" presId="urn:microsoft.com/office/officeart/2005/8/layout/vList2"/>
    <dgm:cxn modelId="{843EFF7B-BB27-4D81-A80E-27082ED73AD5}" type="presParOf" srcId="{81C98B64-523C-4830-BB33-93AF8828900D}" destId="{CC42D70B-11EA-4577-B469-5870DE9536AD}" srcOrd="5" destOrd="0" presId="urn:microsoft.com/office/officeart/2005/8/layout/vList2"/>
    <dgm:cxn modelId="{54E6D4AF-52B7-4EC2-BA4F-879FEEB81F82}" type="presParOf" srcId="{81C98B64-523C-4830-BB33-93AF8828900D}" destId="{850B9617-798F-4B2E-898A-9AABA4C782D3}"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9C99AA2-CE87-4927-AAB9-4C603FF6406F}">
      <dsp:nvSpPr>
        <dsp:cNvPr id="0" name=""/>
        <dsp:cNvSpPr/>
      </dsp:nvSpPr>
      <dsp:spPr>
        <a:xfrm rot="10800000">
          <a:off x="2520543" y="0"/>
          <a:ext cx="7271921" cy="794191"/>
        </a:xfrm>
        <a:prstGeom prst="homePlate">
          <a:avLst/>
        </a:prstGeom>
        <a:solidFill>
          <a:srgbClr val="91051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0217" tIns="76200" rIns="142240" bIns="76200" numCol="1" spcCol="1270" anchor="ctr" anchorCtr="0">
          <a:noAutofit/>
        </a:bodyPr>
        <a:lstStyle/>
        <a:p>
          <a:pPr marL="0" lvl="0" indent="0" algn="ctr" defTabSz="889000">
            <a:lnSpc>
              <a:spcPct val="90000"/>
            </a:lnSpc>
            <a:spcBef>
              <a:spcPct val="0"/>
            </a:spcBef>
            <a:spcAft>
              <a:spcPct val="35000"/>
            </a:spcAft>
            <a:buFont typeface="Arial" panose="020B0604020202020204" pitchFamily="34" charset="0"/>
            <a:buNone/>
          </a:pPr>
          <a:r>
            <a:rPr lang="en-US" sz="2000" kern="1200">
              <a:solidFill>
                <a:schemeClr val="bg1"/>
              </a:solidFill>
              <a:latin typeface="+mn-lt"/>
            </a:rPr>
            <a:t>Strategic Shift Towards Digitalization</a:t>
          </a:r>
        </a:p>
      </dsp:txBody>
      <dsp:txXfrm rot="10800000">
        <a:off x="2719091" y="0"/>
        <a:ext cx="7073373" cy="794191"/>
      </dsp:txXfrm>
    </dsp:sp>
    <dsp:sp modelId="{4DE16789-1A3F-4DD5-83B5-E22B038DC5C6}">
      <dsp:nvSpPr>
        <dsp:cNvPr id="0" name=""/>
        <dsp:cNvSpPr/>
      </dsp:nvSpPr>
      <dsp:spPr>
        <a:xfrm>
          <a:off x="1633101" y="748"/>
          <a:ext cx="794191" cy="794191"/>
        </a:xfrm>
        <a:prstGeom prst="ellipse">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774978E-B53D-4E73-85F8-AA47EE6C1570}">
      <dsp:nvSpPr>
        <dsp:cNvPr id="0" name=""/>
        <dsp:cNvSpPr/>
      </dsp:nvSpPr>
      <dsp:spPr>
        <a:xfrm rot="10800000">
          <a:off x="2520543" y="980769"/>
          <a:ext cx="7271921" cy="794191"/>
        </a:xfrm>
        <a:prstGeom prst="homePlate">
          <a:avLst/>
        </a:prstGeom>
        <a:solidFill>
          <a:srgbClr val="91051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0217" tIns="76200" rIns="142240" bIns="76200" numCol="1" spcCol="1270" anchor="ctr" anchorCtr="0">
          <a:noAutofit/>
        </a:bodyPr>
        <a:lstStyle/>
        <a:p>
          <a:pPr marL="0" lvl="0" indent="0" algn="ctr" defTabSz="889000">
            <a:lnSpc>
              <a:spcPct val="90000"/>
            </a:lnSpc>
            <a:spcBef>
              <a:spcPct val="0"/>
            </a:spcBef>
            <a:spcAft>
              <a:spcPct val="35000"/>
            </a:spcAft>
            <a:buFont typeface="Arial" panose="020B0604020202020204" pitchFamily="34" charset="0"/>
            <a:buNone/>
          </a:pPr>
          <a:r>
            <a:rPr lang="en-US" sz="2000" kern="1200">
              <a:solidFill>
                <a:prstClr val="white"/>
              </a:solidFill>
              <a:latin typeface="+mn-lt"/>
              <a:ea typeface="+mn-ea"/>
              <a:cs typeface="+mn-cs"/>
            </a:rPr>
            <a:t>Driving Profitability and Market Recognition</a:t>
          </a:r>
        </a:p>
      </dsp:txBody>
      <dsp:txXfrm rot="10800000">
        <a:off x="2719091" y="980769"/>
        <a:ext cx="7073373" cy="794191"/>
      </dsp:txXfrm>
    </dsp:sp>
    <dsp:sp modelId="{F3D7C3F3-F0E7-42BC-970F-11C15C584E7D}">
      <dsp:nvSpPr>
        <dsp:cNvPr id="0" name=""/>
        <dsp:cNvSpPr/>
      </dsp:nvSpPr>
      <dsp:spPr>
        <a:xfrm>
          <a:off x="1633101" y="1000647"/>
          <a:ext cx="794191" cy="794191"/>
        </a:xfrm>
        <a:prstGeom prst="ellipse">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DE53FDE-DCC5-4BC7-A678-B3DB59021B2B}">
      <dsp:nvSpPr>
        <dsp:cNvPr id="0" name=""/>
        <dsp:cNvSpPr/>
      </dsp:nvSpPr>
      <dsp:spPr>
        <a:xfrm rot="10800000">
          <a:off x="2520543" y="1980667"/>
          <a:ext cx="7271921" cy="794191"/>
        </a:xfrm>
        <a:prstGeom prst="homePlate">
          <a:avLst/>
        </a:prstGeom>
        <a:solidFill>
          <a:srgbClr val="91051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0217" tIns="76200" rIns="142240" bIns="76200" numCol="1" spcCol="1270" anchor="ctr" anchorCtr="0">
          <a:noAutofit/>
        </a:bodyPr>
        <a:lstStyle/>
        <a:p>
          <a:pPr marL="0" lvl="0" indent="0" algn="ctr" defTabSz="933450">
            <a:lnSpc>
              <a:spcPct val="90000"/>
            </a:lnSpc>
            <a:spcBef>
              <a:spcPct val="0"/>
            </a:spcBef>
            <a:spcAft>
              <a:spcPct val="35000"/>
            </a:spcAft>
            <a:buFont typeface="Arial" panose="020B0604020202020204" pitchFamily="34" charset="0"/>
            <a:buNone/>
          </a:pPr>
          <a:r>
            <a:rPr lang="en-US" sz="2000" kern="1200">
              <a:solidFill>
                <a:prstClr val="white"/>
              </a:solidFill>
              <a:latin typeface="+mn-lt"/>
              <a:ea typeface="+mn-ea"/>
              <a:cs typeface="+mn-cs"/>
            </a:rPr>
            <a:t>Enhanced Customer Engagement</a:t>
          </a:r>
        </a:p>
      </dsp:txBody>
      <dsp:txXfrm rot="10800000">
        <a:off x="2719091" y="1980667"/>
        <a:ext cx="7073373" cy="794191"/>
      </dsp:txXfrm>
    </dsp:sp>
    <dsp:sp modelId="{6D1AF9F5-F31E-43DB-8432-A0FDD44F4FB1}">
      <dsp:nvSpPr>
        <dsp:cNvPr id="0" name=""/>
        <dsp:cNvSpPr/>
      </dsp:nvSpPr>
      <dsp:spPr>
        <a:xfrm>
          <a:off x="1633101" y="2000546"/>
          <a:ext cx="794191" cy="794191"/>
        </a:xfrm>
        <a:prstGeom prst="ellipse">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361AC82-AA23-429C-8B04-48E5572670B0}">
      <dsp:nvSpPr>
        <dsp:cNvPr id="0" name=""/>
        <dsp:cNvSpPr/>
      </dsp:nvSpPr>
      <dsp:spPr>
        <a:xfrm rot="10800000">
          <a:off x="2520543" y="2980566"/>
          <a:ext cx="7271921" cy="794191"/>
        </a:xfrm>
        <a:prstGeom prst="homePlate">
          <a:avLst/>
        </a:prstGeom>
        <a:solidFill>
          <a:srgbClr val="91051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0217" tIns="76200" rIns="142240" bIns="76200" numCol="1" spcCol="1270" anchor="ctr" anchorCtr="0">
          <a:noAutofit/>
        </a:bodyPr>
        <a:lstStyle/>
        <a:p>
          <a:pPr marL="0" lvl="0" indent="0" algn="ctr" defTabSz="889000">
            <a:lnSpc>
              <a:spcPct val="90000"/>
            </a:lnSpc>
            <a:spcBef>
              <a:spcPct val="0"/>
            </a:spcBef>
            <a:spcAft>
              <a:spcPct val="35000"/>
            </a:spcAft>
            <a:buFont typeface="Arial" panose="020B0604020202020204" pitchFamily="34" charset="0"/>
            <a:buNone/>
          </a:pPr>
          <a:r>
            <a:rPr lang="en-US" sz="2000" kern="1200">
              <a:solidFill>
                <a:prstClr val="white"/>
              </a:solidFill>
              <a:latin typeface="+mn-lt"/>
              <a:ea typeface="+mn-ea"/>
              <a:cs typeface="+mn-cs"/>
            </a:rPr>
            <a:t>Positioning for COVID-19 Impact: Navigating External Challenges</a:t>
          </a:r>
        </a:p>
      </dsp:txBody>
      <dsp:txXfrm rot="10800000">
        <a:off x="2719091" y="2980566"/>
        <a:ext cx="7073373" cy="794191"/>
      </dsp:txXfrm>
    </dsp:sp>
    <dsp:sp modelId="{CE4AA7FA-C0ED-4E46-B8B5-4572268BFB3B}">
      <dsp:nvSpPr>
        <dsp:cNvPr id="0" name=""/>
        <dsp:cNvSpPr/>
      </dsp:nvSpPr>
      <dsp:spPr>
        <a:xfrm>
          <a:off x="1633101" y="3000445"/>
          <a:ext cx="794191" cy="794191"/>
        </a:xfrm>
        <a:prstGeom prst="ellipse">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300889-C5D9-4F86-A7C6-15C1B84DA916}">
      <dsp:nvSpPr>
        <dsp:cNvPr id="0" name=""/>
        <dsp:cNvSpPr/>
      </dsp:nvSpPr>
      <dsp:spPr>
        <a:xfrm>
          <a:off x="200279" y="538639"/>
          <a:ext cx="1249087" cy="1249087"/>
        </a:xfrm>
        <a:prstGeom prst="ellipse">
          <a:avLst/>
        </a:prstGeom>
        <a:solidFill>
          <a:srgbClr val="A92323"/>
        </a:solidFill>
        <a:ln>
          <a:solidFill>
            <a:schemeClr val="bg1"/>
          </a:solidFill>
        </a:ln>
        <a:effectLst/>
      </dsp:spPr>
      <dsp:style>
        <a:lnRef idx="0">
          <a:scrgbClr r="0" g="0" b="0"/>
        </a:lnRef>
        <a:fillRef idx="1">
          <a:scrgbClr r="0" g="0" b="0"/>
        </a:fillRef>
        <a:effectRef idx="0">
          <a:scrgbClr r="0" g="0" b="0"/>
        </a:effectRef>
        <a:fontRef idx="minor"/>
      </dsp:style>
    </dsp:sp>
    <dsp:sp modelId="{8C6E0B18-9ED9-4F9F-A165-08038B8A9DB7}">
      <dsp:nvSpPr>
        <dsp:cNvPr id="0" name=""/>
        <dsp:cNvSpPr/>
      </dsp:nvSpPr>
      <dsp:spPr>
        <a:xfrm>
          <a:off x="462588" y="800947"/>
          <a:ext cx="724470" cy="72447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42BC9BD-6BE5-4335-B338-1D9056C5AD83}">
      <dsp:nvSpPr>
        <dsp:cNvPr id="0" name=""/>
        <dsp:cNvSpPr/>
      </dsp:nvSpPr>
      <dsp:spPr>
        <a:xfrm>
          <a:off x="1553179" y="528346"/>
          <a:ext cx="3457288" cy="12490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b="1" i="0" kern="1200"/>
            <a:t>Enhanced Collaboration and Integration: </a:t>
          </a:r>
        </a:p>
        <a:p>
          <a:pPr marL="0" lvl="0" indent="0" algn="l" defTabSz="711200">
            <a:lnSpc>
              <a:spcPct val="100000"/>
            </a:lnSpc>
            <a:spcBef>
              <a:spcPct val="0"/>
            </a:spcBef>
            <a:spcAft>
              <a:spcPct val="35000"/>
            </a:spcAft>
            <a:buNone/>
          </a:pPr>
          <a:r>
            <a:rPr lang="en-US" sz="1200" b="0" i="0" kern="1200" err="1"/>
            <a:t>LeSS</a:t>
          </a:r>
          <a:r>
            <a:rPr lang="en-US" sz="1200" b="0" i="0" kern="1200"/>
            <a:t> breaks down silos and fosters collaboration and innovation by encouraging cross-functional teamwork</a:t>
          </a:r>
          <a:endParaRPr lang="en-US" sz="1200" kern="1200"/>
        </a:p>
      </dsp:txBody>
      <dsp:txXfrm>
        <a:off x="1553179" y="528346"/>
        <a:ext cx="3457288" cy="1249087"/>
      </dsp:txXfrm>
    </dsp:sp>
    <dsp:sp modelId="{EE70F42D-893A-4816-A729-3C837C2EC34F}">
      <dsp:nvSpPr>
        <dsp:cNvPr id="0" name=""/>
        <dsp:cNvSpPr/>
      </dsp:nvSpPr>
      <dsp:spPr>
        <a:xfrm>
          <a:off x="5327868" y="548931"/>
          <a:ext cx="1249087" cy="1249087"/>
        </a:xfrm>
        <a:prstGeom prst="ellipse">
          <a:avLst/>
        </a:prstGeom>
        <a:solidFill>
          <a:srgbClr val="A92323"/>
        </a:solidFill>
        <a:ln>
          <a:solidFill>
            <a:schemeClr val="bg1"/>
          </a:solidFill>
        </a:ln>
        <a:effectLst/>
      </dsp:spPr>
      <dsp:style>
        <a:lnRef idx="0">
          <a:scrgbClr r="0" g="0" b="0"/>
        </a:lnRef>
        <a:fillRef idx="1">
          <a:scrgbClr r="0" g="0" b="0"/>
        </a:fillRef>
        <a:effectRef idx="0">
          <a:scrgbClr r="0" g="0" b="0"/>
        </a:effectRef>
        <a:fontRef idx="minor"/>
      </dsp:style>
    </dsp:sp>
    <dsp:sp modelId="{52D46BA7-6592-4DA4-9A0C-861128F95030}">
      <dsp:nvSpPr>
        <dsp:cNvPr id="0" name=""/>
        <dsp:cNvSpPr/>
      </dsp:nvSpPr>
      <dsp:spPr>
        <a:xfrm>
          <a:off x="5588945" y="800947"/>
          <a:ext cx="724470" cy="72447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584DD39-F9BB-4DC9-A8A9-02D463922D37}">
      <dsp:nvSpPr>
        <dsp:cNvPr id="0" name=""/>
        <dsp:cNvSpPr/>
      </dsp:nvSpPr>
      <dsp:spPr>
        <a:xfrm>
          <a:off x="6660747" y="582182"/>
          <a:ext cx="3353885" cy="12490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b="1" i="0" kern="1200"/>
            <a:t>Focus on Customer-Centric Products: </a:t>
          </a:r>
        </a:p>
        <a:p>
          <a:pPr marL="0" lvl="0" indent="0" algn="l" defTabSz="711200">
            <a:lnSpc>
              <a:spcPct val="100000"/>
            </a:lnSpc>
            <a:spcBef>
              <a:spcPct val="0"/>
            </a:spcBef>
            <a:spcAft>
              <a:spcPct val="35000"/>
            </a:spcAft>
            <a:buNone/>
          </a:pPr>
          <a:r>
            <a:rPr lang="en-US" sz="1300" b="0" i="0" kern="1200" err="1"/>
            <a:t>LeSS</a:t>
          </a:r>
          <a:r>
            <a:rPr lang="en-US" sz="1300" b="0" i="0" kern="1200"/>
            <a:t> framework ensures that teams are aligned towards delivering customer value, critical goal of enhancing digital customer experiences</a:t>
          </a:r>
          <a:endParaRPr lang="en-US" sz="1300" kern="1200"/>
        </a:p>
      </dsp:txBody>
      <dsp:txXfrm>
        <a:off x="6660747" y="582182"/>
        <a:ext cx="3353885" cy="1249087"/>
      </dsp:txXfrm>
    </dsp:sp>
    <dsp:sp modelId="{F3116790-B41F-41DE-AD6A-84D2005BAA01}">
      <dsp:nvSpPr>
        <dsp:cNvPr id="0" name=""/>
        <dsp:cNvSpPr/>
      </dsp:nvSpPr>
      <dsp:spPr>
        <a:xfrm>
          <a:off x="200279" y="2520048"/>
          <a:ext cx="1249087" cy="1249087"/>
        </a:xfrm>
        <a:prstGeom prst="ellipse">
          <a:avLst/>
        </a:prstGeom>
        <a:solidFill>
          <a:srgbClr val="A92323"/>
        </a:solidFill>
        <a:ln>
          <a:noFill/>
        </a:ln>
        <a:effectLst/>
      </dsp:spPr>
      <dsp:style>
        <a:lnRef idx="0">
          <a:scrgbClr r="0" g="0" b="0"/>
        </a:lnRef>
        <a:fillRef idx="1">
          <a:scrgbClr r="0" g="0" b="0"/>
        </a:fillRef>
        <a:effectRef idx="0">
          <a:scrgbClr r="0" g="0" b="0"/>
        </a:effectRef>
        <a:fontRef idx="minor"/>
      </dsp:style>
    </dsp:sp>
    <dsp:sp modelId="{A476D1B9-B308-4E6E-9BD9-B4C67B2268EF}">
      <dsp:nvSpPr>
        <dsp:cNvPr id="0" name=""/>
        <dsp:cNvSpPr/>
      </dsp:nvSpPr>
      <dsp:spPr>
        <a:xfrm>
          <a:off x="462588" y="2782356"/>
          <a:ext cx="724470" cy="72447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2BF1547-20AC-41E3-AC32-E0297F4655AA}">
      <dsp:nvSpPr>
        <dsp:cNvPr id="0" name=""/>
        <dsp:cNvSpPr/>
      </dsp:nvSpPr>
      <dsp:spPr>
        <a:xfrm>
          <a:off x="1548454" y="2520048"/>
          <a:ext cx="3569671" cy="12490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b="1" i="0" kern="1200"/>
            <a:t>Adaptability:</a:t>
          </a:r>
        </a:p>
        <a:p>
          <a:pPr marL="0" lvl="0" indent="0" algn="l" defTabSz="711200">
            <a:lnSpc>
              <a:spcPct val="100000"/>
            </a:lnSpc>
            <a:spcBef>
              <a:spcPct val="0"/>
            </a:spcBef>
            <a:spcAft>
              <a:spcPct val="35000"/>
            </a:spcAft>
            <a:buNone/>
          </a:pPr>
          <a:r>
            <a:rPr lang="en-US" sz="1300" b="0" i="0" kern="1200" err="1"/>
            <a:t>LeSS</a:t>
          </a:r>
          <a:r>
            <a:rPr lang="en-US" sz="1300" b="0" i="0" kern="1200"/>
            <a:t> allowed bank to adapt processes quickly and incorporate feedback effectively, essential for fast-paced financial services sector</a:t>
          </a:r>
          <a:endParaRPr lang="en-US" sz="1300" kern="1200"/>
        </a:p>
      </dsp:txBody>
      <dsp:txXfrm>
        <a:off x="1548454" y="2520048"/>
        <a:ext cx="3569671" cy="1249087"/>
      </dsp:txXfrm>
    </dsp:sp>
    <dsp:sp modelId="{B41A5FDE-EB7E-4154-9CEC-3C62033D5F76}">
      <dsp:nvSpPr>
        <dsp:cNvPr id="0" name=""/>
        <dsp:cNvSpPr/>
      </dsp:nvSpPr>
      <dsp:spPr>
        <a:xfrm>
          <a:off x="5425241" y="2520048"/>
          <a:ext cx="1249087" cy="1249087"/>
        </a:xfrm>
        <a:prstGeom prst="ellipse">
          <a:avLst/>
        </a:prstGeom>
        <a:solidFill>
          <a:srgbClr val="A92323"/>
        </a:solidFill>
        <a:ln>
          <a:noFill/>
        </a:ln>
        <a:effectLst/>
      </dsp:spPr>
      <dsp:style>
        <a:lnRef idx="0">
          <a:scrgbClr r="0" g="0" b="0"/>
        </a:lnRef>
        <a:fillRef idx="1">
          <a:scrgbClr r="0" g="0" b="0"/>
        </a:fillRef>
        <a:effectRef idx="0">
          <a:scrgbClr r="0" g="0" b="0"/>
        </a:effectRef>
        <a:fontRef idx="minor"/>
      </dsp:style>
    </dsp:sp>
    <dsp:sp modelId="{08F56321-1BD2-4012-BC5C-8561CDB170F8}">
      <dsp:nvSpPr>
        <dsp:cNvPr id="0" name=""/>
        <dsp:cNvSpPr/>
      </dsp:nvSpPr>
      <dsp:spPr>
        <a:xfrm>
          <a:off x="5666965" y="2792651"/>
          <a:ext cx="724470" cy="724470"/>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28DE010-7E43-4A96-9BFD-1B9BE880DB68}">
      <dsp:nvSpPr>
        <dsp:cNvPr id="0" name=""/>
        <dsp:cNvSpPr/>
      </dsp:nvSpPr>
      <dsp:spPr>
        <a:xfrm>
          <a:off x="6749223" y="2562992"/>
          <a:ext cx="3330478" cy="12490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b="1" i="0" kern="1200"/>
            <a:t>Cost-Effectiveness: </a:t>
          </a:r>
        </a:p>
        <a:p>
          <a:pPr marL="0" lvl="0" indent="0" algn="l" defTabSz="711200">
            <a:lnSpc>
              <a:spcPct val="100000"/>
            </a:lnSpc>
            <a:spcBef>
              <a:spcPct val="0"/>
            </a:spcBef>
            <a:spcAft>
              <a:spcPct val="35000"/>
            </a:spcAft>
            <a:buNone/>
          </a:pPr>
          <a:r>
            <a:rPr lang="en-US" sz="1400" b="0" i="0" kern="1200"/>
            <a:t>By minimizing additional roles and artifacts, </a:t>
          </a:r>
          <a:r>
            <a:rPr lang="en-US" sz="1400" b="0" i="0" kern="1200" err="1"/>
            <a:t>LeSS</a:t>
          </a:r>
          <a:r>
            <a:rPr lang="en-US" sz="1400" b="0" i="0" kern="1200"/>
            <a:t> helps keep the transformation lean and cost-effective</a:t>
          </a:r>
          <a:endParaRPr lang="en-US" sz="1400" kern="1200"/>
        </a:p>
      </dsp:txBody>
      <dsp:txXfrm>
        <a:off x="6749223" y="2562992"/>
        <a:ext cx="3330478" cy="124908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B68159-FE7E-41CB-A8F8-E52395411686}">
      <dsp:nvSpPr>
        <dsp:cNvPr id="0" name=""/>
        <dsp:cNvSpPr/>
      </dsp:nvSpPr>
      <dsp:spPr>
        <a:xfrm>
          <a:off x="0" y="0"/>
          <a:ext cx="9893238" cy="3663466"/>
        </a:xfrm>
        <a:prstGeom prst="rightArrow">
          <a:avLst/>
        </a:prstGeom>
        <a:solidFill>
          <a:srgbClr val="E8D4D2"/>
        </a:solidFill>
        <a:ln>
          <a:noFill/>
        </a:ln>
        <a:effectLst/>
      </dsp:spPr>
      <dsp:style>
        <a:lnRef idx="0">
          <a:scrgbClr r="0" g="0" b="0"/>
        </a:lnRef>
        <a:fillRef idx="1">
          <a:scrgbClr r="0" g="0" b="0"/>
        </a:fillRef>
        <a:effectRef idx="0">
          <a:scrgbClr r="0" g="0" b="0"/>
        </a:effectRef>
        <a:fontRef idx="minor"/>
      </dsp:style>
    </dsp:sp>
    <dsp:sp modelId="{CF7AC90E-5DF5-4CF1-9F29-217CAC0D97BC}">
      <dsp:nvSpPr>
        <dsp:cNvPr id="0" name=""/>
        <dsp:cNvSpPr/>
      </dsp:nvSpPr>
      <dsp:spPr>
        <a:xfrm>
          <a:off x="3381" y="1099039"/>
          <a:ext cx="2196995" cy="1465386"/>
        </a:xfrm>
        <a:prstGeom prst="roundRect">
          <a:avLst/>
        </a:prstGeom>
        <a:solidFill>
          <a:srgbClr val="8A233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0" i="0" kern="1200" dirty="0"/>
            <a:t>Transitioned from Traditional to Digital</a:t>
          </a:r>
          <a:endParaRPr lang="en-US" sz="2000" kern="1200" dirty="0"/>
        </a:p>
      </dsp:txBody>
      <dsp:txXfrm>
        <a:off x="74915" y="1170573"/>
        <a:ext cx="2053927" cy="1322318"/>
      </dsp:txXfrm>
    </dsp:sp>
    <dsp:sp modelId="{7F10E1AE-BCA7-4B7D-8CEE-AAB1536FD56C}">
      <dsp:nvSpPr>
        <dsp:cNvPr id="0" name=""/>
        <dsp:cNvSpPr/>
      </dsp:nvSpPr>
      <dsp:spPr>
        <a:xfrm>
          <a:off x="2566542" y="1099039"/>
          <a:ext cx="2196995" cy="1465386"/>
        </a:xfrm>
        <a:prstGeom prst="roundRect">
          <a:avLst/>
        </a:prstGeom>
        <a:solidFill>
          <a:srgbClr val="8A233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0" i="0" kern="1200" dirty="0"/>
            <a:t>Reallocation of Resources</a:t>
          </a:r>
          <a:endParaRPr lang="en-US" sz="2000" kern="1200" dirty="0"/>
        </a:p>
      </dsp:txBody>
      <dsp:txXfrm>
        <a:off x="2638076" y="1170573"/>
        <a:ext cx="2053927" cy="1322318"/>
      </dsp:txXfrm>
    </dsp:sp>
    <dsp:sp modelId="{4878D82E-F5C5-4E69-B222-3C6A04CB444A}">
      <dsp:nvSpPr>
        <dsp:cNvPr id="0" name=""/>
        <dsp:cNvSpPr/>
      </dsp:nvSpPr>
      <dsp:spPr>
        <a:xfrm>
          <a:off x="5129704" y="1099039"/>
          <a:ext cx="2196995" cy="1465386"/>
        </a:xfrm>
        <a:prstGeom prst="roundRect">
          <a:avLst/>
        </a:prstGeom>
        <a:solidFill>
          <a:srgbClr val="8A233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0" i="0" kern="1200" dirty="0"/>
            <a:t>Emphasis on Digital Channels</a:t>
          </a:r>
          <a:endParaRPr lang="en-US" sz="2000" kern="1200" dirty="0"/>
        </a:p>
      </dsp:txBody>
      <dsp:txXfrm>
        <a:off x="5201238" y="1170573"/>
        <a:ext cx="2053927" cy="1322318"/>
      </dsp:txXfrm>
    </dsp:sp>
    <dsp:sp modelId="{877B0274-A808-4096-9199-52EB1E293A2D}">
      <dsp:nvSpPr>
        <dsp:cNvPr id="0" name=""/>
        <dsp:cNvSpPr/>
      </dsp:nvSpPr>
      <dsp:spPr>
        <a:xfrm>
          <a:off x="7692865" y="1099039"/>
          <a:ext cx="2196995" cy="1465386"/>
        </a:xfrm>
        <a:prstGeom prst="roundRect">
          <a:avLst/>
        </a:prstGeom>
        <a:solidFill>
          <a:srgbClr val="8A233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0" i="0" kern="1200" dirty="0"/>
            <a:t>Streamlining Operations</a:t>
          </a:r>
          <a:endParaRPr lang="en-US" sz="2000" kern="1200" dirty="0"/>
        </a:p>
      </dsp:txBody>
      <dsp:txXfrm>
        <a:off x="7764399" y="1170573"/>
        <a:ext cx="2053927" cy="132231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B2F9369-6BF0-4008-9887-BE02D597B4DA}">
      <dsp:nvSpPr>
        <dsp:cNvPr id="0" name=""/>
        <dsp:cNvSpPr/>
      </dsp:nvSpPr>
      <dsp:spPr>
        <a:xfrm rot="5400000">
          <a:off x="5915479" y="-2479626"/>
          <a:ext cx="775235" cy="5932326"/>
        </a:xfrm>
        <a:prstGeom prst="round2SameRect">
          <a:avLst/>
        </a:prstGeom>
        <a:solidFill>
          <a:srgbClr val="E8D4D2">
            <a:alpha val="90000"/>
          </a:srgb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200" tIns="38100" rIns="76200" bIns="38100" numCol="1" spcCol="1270" anchor="ctr" anchorCtr="0">
          <a:noAutofit/>
        </a:bodyPr>
        <a:lstStyle/>
        <a:p>
          <a:pPr marL="228600" lvl="1" indent="-228600" algn="l" defTabSz="889000">
            <a:lnSpc>
              <a:spcPct val="90000"/>
            </a:lnSpc>
            <a:spcBef>
              <a:spcPct val="0"/>
            </a:spcBef>
            <a:spcAft>
              <a:spcPct val="15000"/>
            </a:spcAft>
            <a:buChar char="•"/>
          </a:pPr>
          <a:r>
            <a:rPr lang="en-US" sz="2000" b="0" i="0" kern="1200">
              <a:latin typeface="+mn-lt"/>
            </a:rPr>
            <a:t>In 2019, Forbes recognized Raiffeisen bank as one of Russia's top three most reliable banks</a:t>
          </a:r>
          <a:endParaRPr lang="en-US" sz="2000" kern="1200">
            <a:latin typeface="+mn-lt"/>
          </a:endParaRPr>
        </a:p>
      </dsp:txBody>
      <dsp:txXfrm rot="-5400000">
        <a:off x="3336934" y="136763"/>
        <a:ext cx="5894482" cy="699547"/>
      </dsp:txXfrm>
    </dsp:sp>
    <dsp:sp modelId="{84DF9F4B-81A7-4431-966D-A8053E89308E}">
      <dsp:nvSpPr>
        <dsp:cNvPr id="0" name=""/>
        <dsp:cNvSpPr/>
      </dsp:nvSpPr>
      <dsp:spPr>
        <a:xfrm>
          <a:off x="0" y="2014"/>
          <a:ext cx="3336933" cy="969044"/>
        </a:xfrm>
        <a:prstGeom prst="roundRect">
          <a:avLst/>
        </a:prstGeom>
        <a:solidFill>
          <a:srgbClr val="881C1C"/>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41910" rIns="83820" bIns="41910" numCol="1" spcCol="1270" anchor="ctr" anchorCtr="0">
          <a:noAutofit/>
        </a:bodyPr>
        <a:lstStyle/>
        <a:p>
          <a:pPr marL="0" lvl="0" indent="0" algn="ctr" defTabSz="977900">
            <a:lnSpc>
              <a:spcPct val="90000"/>
            </a:lnSpc>
            <a:spcBef>
              <a:spcPct val="0"/>
            </a:spcBef>
            <a:spcAft>
              <a:spcPct val="35000"/>
            </a:spcAft>
            <a:buNone/>
          </a:pPr>
          <a:r>
            <a:rPr lang="en-US" sz="2200" b="0" i="0" kern="1200">
              <a:latin typeface="+mn-lt"/>
            </a:rPr>
            <a:t>Recognition by Forbes</a:t>
          </a:r>
          <a:endParaRPr lang="en-US" sz="2200" kern="1200">
            <a:solidFill>
              <a:prstClr val="white"/>
            </a:solidFill>
            <a:latin typeface="+mn-lt"/>
            <a:ea typeface="+mn-ea"/>
            <a:cs typeface="+mn-cs"/>
          </a:endParaRPr>
        </a:p>
      </dsp:txBody>
      <dsp:txXfrm>
        <a:off x="47305" y="49319"/>
        <a:ext cx="3242323" cy="874434"/>
      </dsp:txXfrm>
    </dsp:sp>
    <dsp:sp modelId="{13E09502-6AE1-443F-A7A1-E25470997B88}">
      <dsp:nvSpPr>
        <dsp:cNvPr id="0" name=""/>
        <dsp:cNvSpPr/>
      </dsp:nvSpPr>
      <dsp:spPr>
        <a:xfrm rot="5400000">
          <a:off x="5915479" y="-1462129"/>
          <a:ext cx="775235" cy="5932326"/>
        </a:xfrm>
        <a:prstGeom prst="round2SameRect">
          <a:avLst/>
        </a:prstGeom>
        <a:solidFill>
          <a:srgbClr val="E8D4D2">
            <a:alpha val="90000"/>
          </a:srgb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200" tIns="38100" rIns="76200" bIns="38100" numCol="1" spcCol="1270" anchor="ctr" anchorCtr="0">
          <a:noAutofit/>
        </a:bodyPr>
        <a:lstStyle/>
        <a:p>
          <a:pPr marL="228600" lvl="1" indent="-228600" algn="l" defTabSz="889000">
            <a:lnSpc>
              <a:spcPct val="90000"/>
            </a:lnSpc>
            <a:spcBef>
              <a:spcPct val="0"/>
            </a:spcBef>
            <a:spcAft>
              <a:spcPct val="15000"/>
            </a:spcAft>
            <a:buChar char="•"/>
          </a:pPr>
          <a:r>
            <a:rPr lang="en-US" sz="2000" b="0" i="0" kern="1200">
              <a:latin typeface="+mn-lt"/>
            </a:rPr>
            <a:t>In 2019, the bank recorded a profit of 37.6 billion rubles, showcasing robust financial performance.</a:t>
          </a:r>
          <a:endParaRPr lang="en-US" sz="2000" kern="1200">
            <a:latin typeface="+mn-lt"/>
          </a:endParaRPr>
        </a:p>
      </dsp:txBody>
      <dsp:txXfrm rot="-5400000">
        <a:off x="3336934" y="1154260"/>
        <a:ext cx="5894482" cy="699547"/>
      </dsp:txXfrm>
    </dsp:sp>
    <dsp:sp modelId="{7919ED64-BEF6-4C38-BD34-2A0B669A6F57}">
      <dsp:nvSpPr>
        <dsp:cNvPr id="0" name=""/>
        <dsp:cNvSpPr/>
      </dsp:nvSpPr>
      <dsp:spPr>
        <a:xfrm>
          <a:off x="0" y="1019511"/>
          <a:ext cx="3336933" cy="969044"/>
        </a:xfrm>
        <a:prstGeom prst="roundRect">
          <a:avLst/>
        </a:prstGeom>
        <a:solidFill>
          <a:srgbClr val="881C1C"/>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41910" rIns="83820" bIns="41910" numCol="1" spcCol="1270" anchor="ctr" anchorCtr="0">
          <a:noAutofit/>
        </a:bodyPr>
        <a:lstStyle/>
        <a:p>
          <a:pPr marL="0" lvl="0" indent="0" algn="ctr" defTabSz="889000">
            <a:lnSpc>
              <a:spcPct val="90000"/>
            </a:lnSpc>
            <a:spcBef>
              <a:spcPct val="0"/>
            </a:spcBef>
            <a:spcAft>
              <a:spcPct val="35000"/>
            </a:spcAft>
            <a:buNone/>
          </a:pPr>
          <a:r>
            <a:rPr lang="en-US" sz="2200" b="0" i="0" kern="1200">
              <a:solidFill>
                <a:prstClr val="white"/>
              </a:solidFill>
              <a:latin typeface="+mn-lt"/>
              <a:ea typeface="+mn-ea"/>
              <a:cs typeface="+mn-cs"/>
            </a:rPr>
            <a:t>Record Profit</a:t>
          </a:r>
        </a:p>
      </dsp:txBody>
      <dsp:txXfrm>
        <a:off x="47305" y="1066816"/>
        <a:ext cx="3242323" cy="874434"/>
      </dsp:txXfrm>
    </dsp:sp>
    <dsp:sp modelId="{362FFC42-AED5-4220-A062-9E72FC1D4762}">
      <dsp:nvSpPr>
        <dsp:cNvPr id="0" name=""/>
        <dsp:cNvSpPr/>
      </dsp:nvSpPr>
      <dsp:spPr>
        <a:xfrm rot="5400000">
          <a:off x="5915479" y="-444633"/>
          <a:ext cx="775235" cy="5932326"/>
        </a:xfrm>
        <a:prstGeom prst="round2SameRect">
          <a:avLst/>
        </a:prstGeom>
        <a:solidFill>
          <a:srgbClr val="E8D4D2">
            <a:alpha val="90000"/>
          </a:srgb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200" tIns="38100" rIns="76200" bIns="38100" numCol="1" spcCol="1270" anchor="ctr" anchorCtr="0">
          <a:noAutofit/>
        </a:bodyPr>
        <a:lstStyle/>
        <a:p>
          <a:pPr marL="228600" lvl="1" indent="-228600" algn="l" defTabSz="889000">
            <a:lnSpc>
              <a:spcPct val="90000"/>
            </a:lnSpc>
            <a:spcBef>
              <a:spcPct val="0"/>
            </a:spcBef>
            <a:spcAft>
              <a:spcPct val="15000"/>
            </a:spcAft>
            <a:buChar char="•"/>
          </a:pPr>
          <a:r>
            <a:rPr lang="en-US" sz="2000" b="0" i="0" kern="1200">
              <a:latin typeface="+mn-lt"/>
            </a:rPr>
            <a:t>In 2019, operating costs increased by 10.7% to reach 36.2 billion rubles compared to the previous year.</a:t>
          </a:r>
          <a:endParaRPr lang="en-US" sz="2000" kern="1200">
            <a:latin typeface="+mn-lt"/>
          </a:endParaRPr>
        </a:p>
      </dsp:txBody>
      <dsp:txXfrm rot="-5400000">
        <a:off x="3336934" y="2171756"/>
        <a:ext cx="5894482" cy="699547"/>
      </dsp:txXfrm>
    </dsp:sp>
    <dsp:sp modelId="{D706231A-8B0F-4861-B67C-2A6632F36D68}">
      <dsp:nvSpPr>
        <dsp:cNvPr id="0" name=""/>
        <dsp:cNvSpPr/>
      </dsp:nvSpPr>
      <dsp:spPr>
        <a:xfrm>
          <a:off x="0" y="2037007"/>
          <a:ext cx="3336933" cy="969044"/>
        </a:xfrm>
        <a:prstGeom prst="roundRect">
          <a:avLst/>
        </a:prstGeom>
        <a:solidFill>
          <a:srgbClr val="881C1C"/>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41910" rIns="83820" bIns="41910" numCol="1" spcCol="1270" anchor="ctr" anchorCtr="0">
          <a:noAutofit/>
        </a:bodyPr>
        <a:lstStyle/>
        <a:p>
          <a:pPr marL="0" lvl="0" indent="0" algn="ctr" defTabSz="889000">
            <a:lnSpc>
              <a:spcPct val="90000"/>
            </a:lnSpc>
            <a:spcBef>
              <a:spcPct val="0"/>
            </a:spcBef>
            <a:spcAft>
              <a:spcPct val="35000"/>
            </a:spcAft>
            <a:buNone/>
          </a:pPr>
          <a:r>
            <a:rPr lang="en-US" sz="2200" b="0" i="0" kern="1200">
              <a:solidFill>
                <a:prstClr val="white"/>
              </a:solidFill>
              <a:latin typeface="+mn-lt"/>
              <a:ea typeface="+mn-ea"/>
              <a:cs typeface="+mn-cs"/>
            </a:rPr>
            <a:t>Operating Cost Increase</a:t>
          </a:r>
        </a:p>
      </dsp:txBody>
      <dsp:txXfrm>
        <a:off x="47305" y="2084312"/>
        <a:ext cx="3242323" cy="874434"/>
      </dsp:txXfrm>
    </dsp:sp>
    <dsp:sp modelId="{C39D84A7-84C8-493A-9FF0-4840BC6DB21F}">
      <dsp:nvSpPr>
        <dsp:cNvPr id="0" name=""/>
        <dsp:cNvSpPr/>
      </dsp:nvSpPr>
      <dsp:spPr>
        <a:xfrm rot="5400000">
          <a:off x="5915479" y="572862"/>
          <a:ext cx="775235" cy="5932326"/>
        </a:xfrm>
        <a:prstGeom prst="round2SameRect">
          <a:avLst/>
        </a:prstGeom>
        <a:solidFill>
          <a:srgbClr val="E8D4D2">
            <a:alpha val="90000"/>
          </a:srgb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200" tIns="38100" rIns="76200" bIns="38100" numCol="1" spcCol="1270" anchor="ctr" anchorCtr="0">
          <a:noAutofit/>
        </a:bodyPr>
        <a:lstStyle/>
        <a:p>
          <a:pPr marL="228600" lvl="1" indent="-228600" algn="l" defTabSz="889000">
            <a:lnSpc>
              <a:spcPct val="90000"/>
            </a:lnSpc>
            <a:spcBef>
              <a:spcPct val="0"/>
            </a:spcBef>
            <a:spcAft>
              <a:spcPct val="15000"/>
            </a:spcAft>
            <a:buChar char="•"/>
          </a:pPr>
          <a:r>
            <a:rPr lang="en-US" sz="2000" b="0" i="0" kern="1200">
              <a:latin typeface="+mn-lt"/>
            </a:rPr>
            <a:t>2019 saw a 2.3% decrease in ROE, signaling lower profitability than the year before.</a:t>
          </a:r>
          <a:endParaRPr lang="en-US" sz="2000" kern="1200">
            <a:latin typeface="+mn-lt"/>
          </a:endParaRPr>
        </a:p>
      </dsp:txBody>
      <dsp:txXfrm rot="-5400000">
        <a:off x="3336934" y="3189251"/>
        <a:ext cx="5894482" cy="699547"/>
      </dsp:txXfrm>
    </dsp:sp>
    <dsp:sp modelId="{6D9BAB60-F19E-4835-A7E8-EA3E4BB9B60F}">
      <dsp:nvSpPr>
        <dsp:cNvPr id="0" name=""/>
        <dsp:cNvSpPr/>
      </dsp:nvSpPr>
      <dsp:spPr>
        <a:xfrm>
          <a:off x="0" y="3054504"/>
          <a:ext cx="3336933" cy="969044"/>
        </a:xfrm>
        <a:prstGeom prst="roundRect">
          <a:avLst/>
        </a:prstGeom>
        <a:solidFill>
          <a:srgbClr val="881C1C"/>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41910" rIns="83820" bIns="41910" numCol="1" spcCol="1270" anchor="ctr" anchorCtr="0">
          <a:noAutofit/>
        </a:bodyPr>
        <a:lstStyle/>
        <a:p>
          <a:pPr marL="0" lvl="0" indent="0" algn="ctr" defTabSz="889000">
            <a:lnSpc>
              <a:spcPct val="90000"/>
            </a:lnSpc>
            <a:spcBef>
              <a:spcPct val="0"/>
            </a:spcBef>
            <a:spcAft>
              <a:spcPct val="35000"/>
            </a:spcAft>
            <a:buNone/>
          </a:pPr>
          <a:r>
            <a:rPr lang="en-US" sz="2200" b="0" i="0" kern="1200">
              <a:solidFill>
                <a:prstClr val="white"/>
              </a:solidFill>
              <a:latin typeface="+mn-lt"/>
              <a:ea typeface="+mn-ea"/>
              <a:cs typeface="+mn-cs"/>
            </a:rPr>
            <a:t>Decline in Return on Equity</a:t>
          </a:r>
        </a:p>
      </dsp:txBody>
      <dsp:txXfrm>
        <a:off x="47305" y="3101809"/>
        <a:ext cx="3242323" cy="87443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5D7F3E7-B0A7-40AE-9BDF-8EF9657D6FDB}">
      <dsp:nvSpPr>
        <dsp:cNvPr id="0" name=""/>
        <dsp:cNvSpPr/>
      </dsp:nvSpPr>
      <dsp:spPr>
        <a:xfrm>
          <a:off x="-4602864" y="-705704"/>
          <a:ext cx="5482947" cy="5482947"/>
        </a:xfrm>
        <a:prstGeom prst="blockArc">
          <a:avLst>
            <a:gd name="adj1" fmla="val 18900000"/>
            <a:gd name="adj2" fmla="val 2700000"/>
            <a:gd name="adj3" fmla="val 394"/>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3483E27-C657-4101-8615-DE83A6024C4A}">
      <dsp:nvSpPr>
        <dsp:cNvPr id="0" name=""/>
        <dsp:cNvSpPr/>
      </dsp:nvSpPr>
      <dsp:spPr>
        <a:xfrm>
          <a:off x="460965" y="313019"/>
          <a:ext cx="7121821" cy="626365"/>
        </a:xfrm>
        <a:prstGeom prst="rect">
          <a:avLst/>
        </a:prstGeom>
        <a:solidFill>
          <a:srgbClr val="91051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7178" tIns="71120" rIns="71120" bIns="71120" numCol="1" spcCol="1270" anchor="ctr" anchorCtr="0">
          <a:noAutofit/>
        </a:bodyPr>
        <a:lstStyle/>
        <a:p>
          <a:pPr marL="0" lvl="0" indent="0" algn="l" defTabSz="1244600">
            <a:lnSpc>
              <a:spcPct val="90000"/>
            </a:lnSpc>
            <a:spcBef>
              <a:spcPct val="0"/>
            </a:spcBef>
            <a:spcAft>
              <a:spcPct val="35000"/>
            </a:spcAft>
            <a:buFont typeface="+mj-lt"/>
            <a:buNone/>
          </a:pPr>
          <a:r>
            <a:rPr lang="en-US" sz="2800" b="0" i="0" kern="1200" dirty="0"/>
            <a:t>Resilience through Agility</a:t>
          </a:r>
          <a:endParaRPr lang="en-US" sz="2800" kern="1200" dirty="0"/>
        </a:p>
      </dsp:txBody>
      <dsp:txXfrm>
        <a:off x="460965" y="313019"/>
        <a:ext cx="7121821" cy="626365"/>
      </dsp:txXfrm>
    </dsp:sp>
    <dsp:sp modelId="{C9891115-D3FA-44EA-8FEA-30BF7526FF1B}">
      <dsp:nvSpPr>
        <dsp:cNvPr id="0" name=""/>
        <dsp:cNvSpPr/>
      </dsp:nvSpPr>
      <dsp:spPr>
        <a:xfrm>
          <a:off x="69487" y="234724"/>
          <a:ext cx="782956" cy="782956"/>
        </a:xfrm>
        <a:prstGeom prst="ellipse">
          <a:avLst/>
        </a:prstGeom>
        <a:solidFill>
          <a:schemeClr val="lt1">
            <a:hueOff val="0"/>
            <a:satOff val="0"/>
            <a:lumOff val="0"/>
            <a:alphaOff val="0"/>
          </a:schemeClr>
        </a:solidFill>
        <a:ln w="12700" cap="flat" cmpd="sng" algn="ctr">
          <a:solidFill>
            <a:srgbClr val="8A2332"/>
          </a:solidFill>
          <a:prstDash val="solid"/>
          <a:miter lim="800000"/>
        </a:ln>
        <a:effectLst/>
      </dsp:spPr>
      <dsp:style>
        <a:lnRef idx="2">
          <a:scrgbClr r="0" g="0" b="0"/>
        </a:lnRef>
        <a:fillRef idx="1">
          <a:scrgbClr r="0" g="0" b="0"/>
        </a:fillRef>
        <a:effectRef idx="0">
          <a:scrgbClr r="0" g="0" b="0"/>
        </a:effectRef>
        <a:fontRef idx="minor"/>
      </dsp:style>
    </dsp:sp>
    <dsp:sp modelId="{C46A85E0-CA70-4CBD-B1D2-7A46F90AC294}">
      <dsp:nvSpPr>
        <dsp:cNvPr id="0" name=""/>
        <dsp:cNvSpPr/>
      </dsp:nvSpPr>
      <dsp:spPr>
        <a:xfrm>
          <a:off x="820075" y="1252730"/>
          <a:ext cx="6762712" cy="626365"/>
        </a:xfrm>
        <a:prstGeom prst="rect">
          <a:avLst/>
        </a:prstGeom>
        <a:solidFill>
          <a:srgbClr val="91051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7178" tIns="71120" rIns="71120" bIns="71120" numCol="1" spcCol="1270" anchor="ctr" anchorCtr="0">
          <a:noAutofit/>
        </a:bodyPr>
        <a:lstStyle/>
        <a:p>
          <a:pPr marL="0" lvl="0" indent="0" algn="l" defTabSz="1244600">
            <a:lnSpc>
              <a:spcPct val="90000"/>
            </a:lnSpc>
            <a:spcBef>
              <a:spcPct val="0"/>
            </a:spcBef>
            <a:spcAft>
              <a:spcPct val="35000"/>
            </a:spcAft>
            <a:buFont typeface="+mj-lt"/>
            <a:buNone/>
          </a:pPr>
          <a:r>
            <a:rPr lang="en-US" sz="2800" b="0" i="0" kern="1200" dirty="0">
              <a:solidFill>
                <a:prstClr val="white"/>
              </a:solidFill>
              <a:latin typeface="Calibri" panose="020F0502020204030204"/>
              <a:ea typeface="+mn-ea"/>
              <a:cs typeface="+mn-cs"/>
            </a:rPr>
            <a:t>Proactive Digital Adaptation</a:t>
          </a:r>
        </a:p>
      </dsp:txBody>
      <dsp:txXfrm>
        <a:off x="820075" y="1252730"/>
        <a:ext cx="6762712" cy="626365"/>
      </dsp:txXfrm>
    </dsp:sp>
    <dsp:sp modelId="{A4E1526E-DB3A-4984-B2FB-8878390835BF}">
      <dsp:nvSpPr>
        <dsp:cNvPr id="0" name=""/>
        <dsp:cNvSpPr/>
      </dsp:nvSpPr>
      <dsp:spPr>
        <a:xfrm>
          <a:off x="428596" y="1174435"/>
          <a:ext cx="782956" cy="782956"/>
        </a:xfrm>
        <a:prstGeom prst="ellipse">
          <a:avLst/>
        </a:prstGeom>
        <a:solidFill>
          <a:schemeClr val="lt1">
            <a:hueOff val="0"/>
            <a:satOff val="0"/>
            <a:lumOff val="0"/>
            <a:alphaOff val="0"/>
          </a:schemeClr>
        </a:solidFill>
        <a:ln w="12700" cap="flat" cmpd="sng" algn="ctr">
          <a:solidFill>
            <a:srgbClr val="8A2332"/>
          </a:solidFill>
          <a:prstDash val="solid"/>
          <a:miter lim="800000"/>
        </a:ln>
        <a:effectLst/>
      </dsp:spPr>
      <dsp:style>
        <a:lnRef idx="2">
          <a:scrgbClr r="0" g="0" b="0"/>
        </a:lnRef>
        <a:fillRef idx="1">
          <a:scrgbClr r="0" g="0" b="0"/>
        </a:fillRef>
        <a:effectRef idx="0">
          <a:scrgbClr r="0" g="0" b="0"/>
        </a:effectRef>
        <a:fontRef idx="minor"/>
      </dsp:style>
    </dsp:sp>
    <dsp:sp modelId="{8DD1C7F0-DA57-40BA-AD16-001B10509465}">
      <dsp:nvSpPr>
        <dsp:cNvPr id="0" name=""/>
        <dsp:cNvSpPr/>
      </dsp:nvSpPr>
      <dsp:spPr>
        <a:xfrm>
          <a:off x="820075" y="2192441"/>
          <a:ext cx="6762712" cy="626365"/>
        </a:xfrm>
        <a:prstGeom prst="rect">
          <a:avLst/>
        </a:prstGeom>
        <a:solidFill>
          <a:srgbClr val="91051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7178" tIns="71120" rIns="71120" bIns="71120" numCol="1" spcCol="1270" anchor="ctr" anchorCtr="0">
          <a:noAutofit/>
        </a:bodyPr>
        <a:lstStyle/>
        <a:p>
          <a:pPr marL="0" lvl="0" indent="0" algn="l" defTabSz="1244600">
            <a:lnSpc>
              <a:spcPct val="90000"/>
            </a:lnSpc>
            <a:spcBef>
              <a:spcPct val="0"/>
            </a:spcBef>
            <a:spcAft>
              <a:spcPct val="35000"/>
            </a:spcAft>
            <a:buFont typeface="+mj-lt"/>
            <a:buNone/>
          </a:pPr>
          <a:r>
            <a:rPr lang="en-US" sz="2800" b="0" i="0" kern="1200" dirty="0">
              <a:solidFill>
                <a:prstClr val="white"/>
              </a:solidFill>
              <a:latin typeface="Calibri" panose="020F0502020204030204"/>
              <a:ea typeface="+mn-ea"/>
              <a:cs typeface="+mn-cs"/>
            </a:rPr>
            <a:t>Remote Operational Continuity</a:t>
          </a:r>
        </a:p>
      </dsp:txBody>
      <dsp:txXfrm>
        <a:off x="820075" y="2192441"/>
        <a:ext cx="6762712" cy="626365"/>
      </dsp:txXfrm>
    </dsp:sp>
    <dsp:sp modelId="{D9288A79-55CB-48CC-9A9A-695091367551}">
      <dsp:nvSpPr>
        <dsp:cNvPr id="0" name=""/>
        <dsp:cNvSpPr/>
      </dsp:nvSpPr>
      <dsp:spPr>
        <a:xfrm>
          <a:off x="428596" y="2114146"/>
          <a:ext cx="782956" cy="782956"/>
        </a:xfrm>
        <a:prstGeom prst="ellipse">
          <a:avLst/>
        </a:prstGeom>
        <a:solidFill>
          <a:schemeClr val="lt1">
            <a:hueOff val="0"/>
            <a:satOff val="0"/>
            <a:lumOff val="0"/>
            <a:alphaOff val="0"/>
          </a:schemeClr>
        </a:solidFill>
        <a:ln w="12700" cap="flat" cmpd="sng" algn="ctr">
          <a:solidFill>
            <a:srgbClr val="8A2332"/>
          </a:solidFill>
          <a:prstDash val="solid"/>
          <a:miter lim="800000"/>
        </a:ln>
        <a:effectLst/>
      </dsp:spPr>
      <dsp:style>
        <a:lnRef idx="2">
          <a:scrgbClr r="0" g="0" b="0"/>
        </a:lnRef>
        <a:fillRef idx="1">
          <a:scrgbClr r="0" g="0" b="0"/>
        </a:fillRef>
        <a:effectRef idx="0">
          <a:scrgbClr r="0" g="0" b="0"/>
        </a:effectRef>
        <a:fontRef idx="minor"/>
      </dsp:style>
    </dsp:sp>
    <dsp:sp modelId="{93E636C7-D1CE-45FE-BB87-070FD2D4DF16}">
      <dsp:nvSpPr>
        <dsp:cNvPr id="0" name=""/>
        <dsp:cNvSpPr/>
      </dsp:nvSpPr>
      <dsp:spPr>
        <a:xfrm>
          <a:off x="460965" y="3132152"/>
          <a:ext cx="7121821" cy="626365"/>
        </a:xfrm>
        <a:prstGeom prst="rect">
          <a:avLst/>
        </a:prstGeom>
        <a:solidFill>
          <a:srgbClr val="910513"/>
        </a:solidFill>
        <a:ln w="12700" cap="flat" cmpd="sng" algn="ctr">
          <a:solidFill>
            <a:schemeClr val="lt1">
              <a:hueOff val="0"/>
              <a:satOff val="0"/>
              <a:lumOff val="0"/>
              <a:alphaOff val="0"/>
            </a:schemeClr>
          </a:solid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497178" tIns="71120" rIns="71120" bIns="71120" numCol="1" spcCol="1270" anchor="ctr" anchorCtr="0">
          <a:noAutofit/>
        </a:bodyPr>
        <a:lstStyle/>
        <a:p>
          <a:pPr marL="0" lvl="0" indent="0" algn="l" defTabSz="1244600">
            <a:lnSpc>
              <a:spcPct val="90000"/>
            </a:lnSpc>
            <a:spcBef>
              <a:spcPct val="0"/>
            </a:spcBef>
            <a:spcAft>
              <a:spcPct val="35000"/>
            </a:spcAft>
            <a:buFont typeface="+mj-lt"/>
            <a:buNone/>
          </a:pPr>
          <a:r>
            <a:rPr lang="en-US" sz="2800" b="0" i="0" kern="1200" dirty="0">
              <a:solidFill>
                <a:prstClr val="white"/>
              </a:solidFill>
              <a:latin typeface="Calibri" panose="020F0502020204030204"/>
              <a:ea typeface="+mn-ea"/>
              <a:cs typeface="+mn-cs"/>
            </a:rPr>
            <a:t>Enhanced Customer Satisfaction</a:t>
          </a:r>
        </a:p>
      </dsp:txBody>
      <dsp:txXfrm>
        <a:off x="460965" y="3132152"/>
        <a:ext cx="7121821" cy="626365"/>
      </dsp:txXfrm>
    </dsp:sp>
    <dsp:sp modelId="{A6F8B87B-752B-4AF9-8B22-4753B8184270}">
      <dsp:nvSpPr>
        <dsp:cNvPr id="0" name=""/>
        <dsp:cNvSpPr/>
      </dsp:nvSpPr>
      <dsp:spPr>
        <a:xfrm>
          <a:off x="69487" y="3053857"/>
          <a:ext cx="782956" cy="782956"/>
        </a:xfrm>
        <a:prstGeom prst="ellipse">
          <a:avLst/>
        </a:prstGeom>
        <a:solidFill>
          <a:schemeClr val="lt1">
            <a:hueOff val="0"/>
            <a:satOff val="0"/>
            <a:lumOff val="0"/>
            <a:alphaOff val="0"/>
          </a:schemeClr>
        </a:solidFill>
        <a:ln w="12700" cap="flat" cmpd="sng" algn="ctr">
          <a:solidFill>
            <a:srgbClr val="8A2332"/>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DDD65B-C6D2-4EA0-AA49-CD363FF241A5}">
      <dsp:nvSpPr>
        <dsp:cNvPr id="0" name=""/>
        <dsp:cNvSpPr/>
      </dsp:nvSpPr>
      <dsp:spPr>
        <a:xfrm>
          <a:off x="8146" y="57052"/>
          <a:ext cx="2932055" cy="1999157"/>
        </a:xfrm>
        <a:prstGeom prst="round2SameRect">
          <a:avLst>
            <a:gd name="adj1" fmla="val 8000"/>
            <a:gd name="adj2" fmla="val 0"/>
          </a:avLst>
        </a:prstGeom>
        <a:solidFill>
          <a:srgbClr val="910513">
            <a:alpha val="9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130" tIns="72390" rIns="24130" bIns="24130" numCol="1" spcCol="1270" anchor="t" anchorCtr="0">
          <a:noAutofit/>
        </a:bodyPr>
        <a:lstStyle/>
        <a:p>
          <a:pPr marL="171450" lvl="1" indent="-171450" algn="l" defTabSz="844550">
            <a:lnSpc>
              <a:spcPct val="90000"/>
            </a:lnSpc>
            <a:spcBef>
              <a:spcPct val="0"/>
            </a:spcBef>
            <a:spcAft>
              <a:spcPct val="15000"/>
            </a:spcAft>
            <a:buFont typeface="Arial" panose="020B0604020202020204" pitchFamily="34" charset="0"/>
            <a:buChar char="•"/>
          </a:pPr>
          <a:r>
            <a:rPr lang="en-US" sz="1900" kern="1200" dirty="0">
              <a:solidFill>
                <a:schemeClr val="bg1"/>
              </a:solidFill>
              <a:latin typeface="+mn-lt"/>
            </a:rPr>
            <a:t>Set clear vision and strategic direction for digital transformation</a:t>
          </a:r>
          <a:endParaRPr lang="en-US" sz="1900" kern="1200" dirty="0">
            <a:solidFill>
              <a:schemeClr val="bg1"/>
            </a:solidFill>
          </a:endParaRPr>
        </a:p>
        <a:p>
          <a:pPr marL="171450" lvl="1" indent="-171450" algn="l" defTabSz="844550">
            <a:lnSpc>
              <a:spcPct val="90000"/>
            </a:lnSpc>
            <a:spcBef>
              <a:spcPct val="0"/>
            </a:spcBef>
            <a:spcAft>
              <a:spcPct val="15000"/>
            </a:spcAft>
            <a:buFont typeface="Arial" panose="020B0604020202020204" pitchFamily="34" charset="0"/>
            <a:buChar char="•"/>
          </a:pPr>
          <a:r>
            <a:rPr lang="en-US" sz="1900" kern="1200" dirty="0">
              <a:solidFill>
                <a:schemeClr val="bg1"/>
              </a:solidFill>
            </a:rPr>
            <a:t>Ownership, Collaboration and Customer-centricity</a:t>
          </a:r>
        </a:p>
      </dsp:txBody>
      <dsp:txXfrm>
        <a:off x="54989" y="103895"/>
        <a:ext cx="2838369" cy="1952314"/>
      </dsp:txXfrm>
    </dsp:sp>
    <dsp:sp modelId="{AF5BC6A0-2813-4AC6-8B99-AFD9A9C2ADAC}">
      <dsp:nvSpPr>
        <dsp:cNvPr id="0" name=""/>
        <dsp:cNvSpPr/>
      </dsp:nvSpPr>
      <dsp:spPr>
        <a:xfrm>
          <a:off x="135115" y="2056210"/>
          <a:ext cx="2678116" cy="859637"/>
        </a:xfrm>
        <a:prstGeom prst="rect">
          <a:avLst/>
        </a:prstGeom>
        <a:solidFill>
          <a:schemeClr val="lt1">
            <a:hueOff val="0"/>
            <a:satOff val="0"/>
            <a:lumOff val="0"/>
            <a:alphaOff val="0"/>
          </a:schemeClr>
        </a:solidFill>
        <a:ln w="12700" cap="flat" cmpd="sng" algn="ctr">
          <a:solidFill>
            <a:srgbClr val="91051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0" rIns="27940" bIns="0" numCol="1" spcCol="1270" anchor="ctr" anchorCtr="0">
          <a:noAutofit/>
        </a:bodyPr>
        <a:lstStyle/>
        <a:p>
          <a:pPr marL="0" lvl="0" indent="0" algn="l" defTabSz="977900">
            <a:lnSpc>
              <a:spcPct val="90000"/>
            </a:lnSpc>
            <a:spcBef>
              <a:spcPct val="0"/>
            </a:spcBef>
            <a:spcAft>
              <a:spcPct val="35000"/>
            </a:spcAft>
            <a:buNone/>
          </a:pPr>
          <a:r>
            <a:rPr lang="en-US" sz="2200" kern="1200" dirty="0">
              <a:latin typeface="+mn-lt"/>
            </a:rPr>
            <a:t>Visionary Leader</a:t>
          </a:r>
          <a:endParaRPr lang="en-US" sz="2200" kern="1200" dirty="0"/>
        </a:p>
      </dsp:txBody>
      <dsp:txXfrm>
        <a:off x="135115" y="2056210"/>
        <a:ext cx="1885997" cy="859637"/>
      </dsp:txXfrm>
    </dsp:sp>
    <dsp:sp modelId="{B0760F7E-4369-490F-B2AB-C4FB815BB8F5}">
      <dsp:nvSpPr>
        <dsp:cNvPr id="0" name=""/>
        <dsp:cNvSpPr/>
      </dsp:nvSpPr>
      <dsp:spPr>
        <a:xfrm>
          <a:off x="2096872" y="2192755"/>
          <a:ext cx="937340" cy="937340"/>
        </a:xfrm>
        <a:prstGeom prst="ellipse">
          <a:avLst/>
        </a:prstGeom>
        <a:solidFill>
          <a:schemeClr val="lt1">
            <a:alpha val="90000"/>
            <a:tint val="40000"/>
            <a:hueOff val="0"/>
            <a:satOff val="0"/>
            <a:lumOff val="0"/>
            <a:alphaOff val="0"/>
          </a:schemeClr>
        </a:solidFill>
        <a:ln w="12700" cap="flat" cmpd="sng" algn="ctr">
          <a:solidFill>
            <a:srgbClr val="910513"/>
          </a:solidFill>
          <a:prstDash val="solid"/>
          <a:miter lim="800000"/>
        </a:ln>
        <a:effectLst/>
      </dsp:spPr>
      <dsp:style>
        <a:lnRef idx="2">
          <a:scrgbClr r="0" g="0" b="0"/>
        </a:lnRef>
        <a:fillRef idx="1">
          <a:scrgbClr r="0" g="0" b="0"/>
        </a:fillRef>
        <a:effectRef idx="0">
          <a:scrgbClr r="0" g="0" b="0"/>
        </a:effectRef>
        <a:fontRef idx="minor"/>
      </dsp:style>
    </dsp:sp>
    <dsp:sp modelId="{F6726D0E-C0C7-4E20-9814-0B39999F366A}">
      <dsp:nvSpPr>
        <dsp:cNvPr id="0" name=""/>
        <dsp:cNvSpPr/>
      </dsp:nvSpPr>
      <dsp:spPr>
        <a:xfrm>
          <a:off x="3266434" y="57052"/>
          <a:ext cx="3058382" cy="1999157"/>
        </a:xfrm>
        <a:prstGeom prst="round2SameRect">
          <a:avLst>
            <a:gd name="adj1" fmla="val 8000"/>
            <a:gd name="adj2" fmla="val 0"/>
          </a:avLst>
        </a:prstGeom>
        <a:solidFill>
          <a:srgbClr val="910513">
            <a:alpha val="9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400" tIns="76200" rIns="25400" bIns="25400" numCol="1" spcCol="1270" anchor="t" anchorCtr="0">
          <a:noAutofit/>
        </a:bodyPr>
        <a:lstStyle/>
        <a:p>
          <a:pPr marL="228600" lvl="1" indent="-228600" algn="l" defTabSz="889000">
            <a:lnSpc>
              <a:spcPct val="90000"/>
            </a:lnSpc>
            <a:spcBef>
              <a:spcPct val="0"/>
            </a:spcBef>
            <a:spcAft>
              <a:spcPct val="15000"/>
            </a:spcAft>
            <a:buChar char="•"/>
          </a:pPr>
          <a:r>
            <a:rPr lang="en-US" sz="2000" kern="1200" dirty="0">
              <a:solidFill>
                <a:schemeClr val="bg1"/>
              </a:solidFill>
              <a:latin typeface="+mn-lt"/>
            </a:rPr>
            <a:t>Advocated for the transformation across the organization</a:t>
          </a:r>
          <a:endParaRPr lang="en-US" sz="2000" kern="1200" dirty="0">
            <a:solidFill>
              <a:schemeClr val="bg1"/>
            </a:solidFill>
          </a:endParaRPr>
        </a:p>
        <a:p>
          <a:pPr marL="228600" lvl="1" indent="-228600" algn="l" defTabSz="889000">
            <a:lnSpc>
              <a:spcPct val="90000"/>
            </a:lnSpc>
            <a:spcBef>
              <a:spcPct val="0"/>
            </a:spcBef>
            <a:spcAft>
              <a:spcPct val="15000"/>
            </a:spcAft>
            <a:buChar char="•"/>
          </a:pPr>
          <a:r>
            <a:rPr lang="en-US" sz="2000" kern="1200" dirty="0">
              <a:solidFill>
                <a:schemeClr val="bg1"/>
              </a:solidFill>
            </a:rPr>
            <a:t>Promoting Agile practices, </a:t>
          </a:r>
          <a:r>
            <a:rPr lang="en-US" sz="2000" kern="1200" dirty="0" err="1">
              <a:solidFill>
                <a:schemeClr val="bg1"/>
              </a:solidFill>
            </a:rPr>
            <a:t>LeSS</a:t>
          </a:r>
          <a:r>
            <a:rPr lang="en-US" sz="2000" kern="1200" dirty="0">
              <a:solidFill>
                <a:schemeClr val="bg1"/>
              </a:solidFill>
            </a:rPr>
            <a:t> framework adoption</a:t>
          </a:r>
        </a:p>
      </dsp:txBody>
      <dsp:txXfrm>
        <a:off x="3313277" y="103895"/>
        <a:ext cx="2964696" cy="1952314"/>
      </dsp:txXfrm>
    </dsp:sp>
    <dsp:sp modelId="{C75106E9-F5BB-40A3-BF84-B649E5D8F917}">
      <dsp:nvSpPr>
        <dsp:cNvPr id="0" name=""/>
        <dsp:cNvSpPr/>
      </dsp:nvSpPr>
      <dsp:spPr>
        <a:xfrm>
          <a:off x="3456567" y="2056210"/>
          <a:ext cx="2678116" cy="859637"/>
        </a:xfrm>
        <a:prstGeom prst="rect">
          <a:avLst/>
        </a:prstGeom>
        <a:solidFill>
          <a:schemeClr val="lt1">
            <a:hueOff val="0"/>
            <a:satOff val="0"/>
            <a:lumOff val="0"/>
            <a:alphaOff val="0"/>
          </a:schemeClr>
        </a:solidFill>
        <a:ln w="12700" cap="flat" cmpd="sng" algn="ctr">
          <a:solidFill>
            <a:srgbClr val="91051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0" rIns="27940" bIns="0" numCol="1" spcCol="1270" anchor="ctr" anchorCtr="0">
          <a:noAutofit/>
        </a:bodyPr>
        <a:lstStyle/>
        <a:p>
          <a:pPr marL="0" lvl="0" indent="0" algn="l" defTabSz="977900">
            <a:lnSpc>
              <a:spcPct val="90000"/>
            </a:lnSpc>
            <a:spcBef>
              <a:spcPct val="0"/>
            </a:spcBef>
            <a:spcAft>
              <a:spcPct val="35000"/>
            </a:spcAft>
            <a:buNone/>
          </a:pPr>
          <a:r>
            <a:rPr lang="en-US" sz="2200" kern="1200" dirty="0">
              <a:latin typeface="+mn-lt"/>
            </a:rPr>
            <a:t>Change Champion</a:t>
          </a:r>
          <a:endParaRPr lang="en-US" sz="2200" kern="1200" dirty="0"/>
        </a:p>
      </dsp:txBody>
      <dsp:txXfrm>
        <a:off x="3456567" y="2056210"/>
        <a:ext cx="1885997" cy="859637"/>
      </dsp:txXfrm>
    </dsp:sp>
    <dsp:sp modelId="{F2940647-88BC-4081-AA7D-0251DECBE951}">
      <dsp:nvSpPr>
        <dsp:cNvPr id="0" name=""/>
        <dsp:cNvSpPr/>
      </dsp:nvSpPr>
      <dsp:spPr>
        <a:xfrm>
          <a:off x="5418324" y="2192755"/>
          <a:ext cx="937340" cy="937340"/>
        </a:xfrm>
        <a:prstGeom prst="ellipse">
          <a:avLst/>
        </a:prstGeom>
        <a:solidFill>
          <a:schemeClr val="lt1">
            <a:alpha val="90000"/>
            <a:tint val="40000"/>
            <a:hueOff val="0"/>
            <a:satOff val="0"/>
            <a:lumOff val="0"/>
            <a:alphaOff val="0"/>
          </a:schemeClr>
        </a:solidFill>
        <a:ln w="12700" cap="flat" cmpd="sng" algn="ctr">
          <a:solidFill>
            <a:srgbClr val="910513"/>
          </a:solidFill>
          <a:prstDash val="solid"/>
          <a:miter lim="800000"/>
        </a:ln>
        <a:effectLst/>
      </dsp:spPr>
      <dsp:style>
        <a:lnRef idx="2">
          <a:scrgbClr r="0" g="0" b="0"/>
        </a:lnRef>
        <a:fillRef idx="1">
          <a:scrgbClr r="0" g="0" b="0"/>
        </a:fillRef>
        <a:effectRef idx="0">
          <a:scrgbClr r="0" g="0" b="0"/>
        </a:effectRef>
        <a:fontRef idx="minor"/>
      </dsp:style>
    </dsp:sp>
    <dsp:sp modelId="{0CCA7433-AB41-426B-B5F4-E0CC92EBA03B}">
      <dsp:nvSpPr>
        <dsp:cNvPr id="0" name=""/>
        <dsp:cNvSpPr/>
      </dsp:nvSpPr>
      <dsp:spPr>
        <a:xfrm>
          <a:off x="6587885" y="57052"/>
          <a:ext cx="2989287" cy="1999157"/>
        </a:xfrm>
        <a:prstGeom prst="round2SameRect">
          <a:avLst>
            <a:gd name="adj1" fmla="val 8000"/>
            <a:gd name="adj2" fmla="val 0"/>
          </a:avLst>
        </a:prstGeom>
        <a:solidFill>
          <a:srgbClr val="910513">
            <a:alpha val="9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400" tIns="76200" rIns="25400" bIns="25400" numCol="1" spcCol="1270" anchor="t" anchorCtr="0">
          <a:noAutofit/>
        </a:bodyPr>
        <a:lstStyle/>
        <a:p>
          <a:pPr marL="228600" lvl="1" indent="-228600" algn="l" defTabSz="889000">
            <a:lnSpc>
              <a:spcPct val="90000"/>
            </a:lnSpc>
            <a:spcBef>
              <a:spcPct val="0"/>
            </a:spcBef>
            <a:spcAft>
              <a:spcPct val="15000"/>
            </a:spcAft>
            <a:buFont typeface="Arial" panose="020B0604020202020204" pitchFamily="34" charset="0"/>
            <a:buChar char="•"/>
          </a:pPr>
          <a:r>
            <a:rPr lang="en-US" sz="2000" kern="1200" dirty="0">
              <a:solidFill>
                <a:schemeClr val="bg1"/>
              </a:solidFill>
              <a:latin typeface="+mn-lt"/>
            </a:rPr>
            <a:t>Made critical decisions about resources, strategy, and priorities</a:t>
          </a:r>
          <a:endParaRPr lang="en-US" sz="2000" kern="1200" dirty="0">
            <a:solidFill>
              <a:schemeClr val="bg1"/>
            </a:solidFill>
          </a:endParaRPr>
        </a:p>
        <a:p>
          <a:pPr marL="228600" lvl="1" indent="-228600" algn="l" defTabSz="889000">
            <a:lnSpc>
              <a:spcPct val="90000"/>
            </a:lnSpc>
            <a:spcBef>
              <a:spcPct val="0"/>
            </a:spcBef>
            <a:spcAft>
              <a:spcPct val="15000"/>
            </a:spcAft>
            <a:buFont typeface="Arial" panose="020B0604020202020204" pitchFamily="34" charset="0"/>
            <a:buChar char="•"/>
          </a:pPr>
          <a:r>
            <a:rPr lang="en-US" sz="2000" kern="1200" dirty="0">
              <a:solidFill>
                <a:schemeClr val="bg1"/>
              </a:solidFill>
            </a:rPr>
            <a:t>New roles - Product Owners, Tech lead, scrum master</a:t>
          </a:r>
        </a:p>
      </dsp:txBody>
      <dsp:txXfrm>
        <a:off x="6634728" y="103895"/>
        <a:ext cx="2895601" cy="1952314"/>
      </dsp:txXfrm>
    </dsp:sp>
    <dsp:sp modelId="{2EA9D869-5C87-4099-9467-EB141D0857B8}">
      <dsp:nvSpPr>
        <dsp:cNvPr id="0" name=""/>
        <dsp:cNvSpPr/>
      </dsp:nvSpPr>
      <dsp:spPr>
        <a:xfrm>
          <a:off x="6743470" y="2056210"/>
          <a:ext cx="2678116" cy="859637"/>
        </a:xfrm>
        <a:prstGeom prst="rect">
          <a:avLst/>
        </a:prstGeom>
        <a:solidFill>
          <a:schemeClr val="lt1">
            <a:hueOff val="0"/>
            <a:satOff val="0"/>
            <a:lumOff val="0"/>
            <a:alphaOff val="0"/>
          </a:schemeClr>
        </a:solidFill>
        <a:ln w="12700" cap="flat" cmpd="sng" algn="ctr">
          <a:solidFill>
            <a:srgbClr val="91051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0" rIns="27940" bIns="0" numCol="1" spcCol="1270" anchor="ctr" anchorCtr="0">
          <a:noAutofit/>
        </a:bodyPr>
        <a:lstStyle/>
        <a:p>
          <a:pPr marL="0" lvl="0" indent="0" algn="l" defTabSz="977900">
            <a:lnSpc>
              <a:spcPct val="90000"/>
            </a:lnSpc>
            <a:spcBef>
              <a:spcPct val="0"/>
            </a:spcBef>
            <a:spcAft>
              <a:spcPct val="35000"/>
            </a:spcAft>
            <a:buNone/>
          </a:pPr>
          <a:r>
            <a:rPr lang="en-US" sz="2200" kern="1200" dirty="0">
              <a:latin typeface="+mn-lt"/>
            </a:rPr>
            <a:t>Strategic Decision-Maker</a:t>
          </a:r>
          <a:endParaRPr lang="en-US" sz="2200" kern="1200" dirty="0"/>
        </a:p>
      </dsp:txBody>
      <dsp:txXfrm>
        <a:off x="6743470" y="2056210"/>
        <a:ext cx="1885997" cy="859637"/>
      </dsp:txXfrm>
    </dsp:sp>
    <dsp:sp modelId="{C40F8A01-EEBA-40E0-A2E5-42732E9F850A}">
      <dsp:nvSpPr>
        <dsp:cNvPr id="0" name=""/>
        <dsp:cNvSpPr/>
      </dsp:nvSpPr>
      <dsp:spPr>
        <a:xfrm>
          <a:off x="8705228" y="2192755"/>
          <a:ext cx="937340" cy="937340"/>
        </a:xfrm>
        <a:prstGeom prst="ellipse">
          <a:avLst/>
        </a:prstGeom>
        <a:solidFill>
          <a:schemeClr val="lt1">
            <a:alpha val="90000"/>
            <a:tint val="40000"/>
            <a:hueOff val="0"/>
            <a:satOff val="0"/>
            <a:lumOff val="0"/>
            <a:alphaOff val="0"/>
          </a:schemeClr>
        </a:solidFill>
        <a:ln w="12700" cap="flat" cmpd="sng" algn="ctr">
          <a:solidFill>
            <a:srgbClr val="910513"/>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B5732F6-AE44-430D-A802-9F1C782F7DA4}">
      <dsp:nvSpPr>
        <dsp:cNvPr id="0" name=""/>
        <dsp:cNvSpPr/>
      </dsp:nvSpPr>
      <dsp:spPr>
        <a:xfrm>
          <a:off x="0" y="3041"/>
          <a:ext cx="9966323" cy="647774"/>
        </a:xfrm>
        <a:prstGeom prst="roundRect">
          <a:avLst>
            <a:gd name="adj" fmla="val 10000"/>
          </a:avLst>
        </a:prstGeom>
        <a:solidFill>
          <a:srgbClr val="881C1C"/>
        </a:solidFill>
        <a:ln>
          <a:noFill/>
        </a:ln>
        <a:effectLst/>
      </dsp:spPr>
      <dsp:style>
        <a:lnRef idx="0">
          <a:scrgbClr r="0" g="0" b="0"/>
        </a:lnRef>
        <a:fillRef idx="1">
          <a:scrgbClr r="0" g="0" b="0"/>
        </a:fillRef>
        <a:effectRef idx="0">
          <a:scrgbClr r="0" g="0" b="0"/>
        </a:effectRef>
        <a:fontRef idx="minor"/>
      </dsp:style>
    </dsp:sp>
    <dsp:sp modelId="{8859589D-7E3A-4CAD-8637-462C7A965650}">
      <dsp:nvSpPr>
        <dsp:cNvPr id="0" name=""/>
        <dsp:cNvSpPr/>
      </dsp:nvSpPr>
      <dsp:spPr>
        <a:xfrm>
          <a:off x="195951" y="148790"/>
          <a:ext cx="356276" cy="35627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3C177C9-D85E-4BC9-B7E9-A6E6069503BA}">
      <dsp:nvSpPr>
        <dsp:cNvPr id="0" name=""/>
        <dsp:cNvSpPr/>
      </dsp:nvSpPr>
      <dsp:spPr>
        <a:xfrm>
          <a:off x="748180" y="3041"/>
          <a:ext cx="9218142" cy="6477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56" tIns="68556" rIns="68556" bIns="68556" numCol="1" spcCol="1270" anchor="ctr" anchorCtr="0">
          <a:noAutofit/>
        </a:bodyPr>
        <a:lstStyle/>
        <a:p>
          <a:pPr marL="0" lvl="0" indent="0" algn="l" defTabSz="844550">
            <a:lnSpc>
              <a:spcPct val="100000"/>
            </a:lnSpc>
            <a:spcBef>
              <a:spcPct val="0"/>
            </a:spcBef>
            <a:spcAft>
              <a:spcPct val="35000"/>
            </a:spcAft>
            <a:buNone/>
          </a:pPr>
          <a:r>
            <a:rPr lang="en-IN" sz="1900" b="0" kern="1200">
              <a:solidFill>
                <a:schemeClr val="bg1"/>
              </a:solidFill>
            </a:rPr>
            <a:t>Security and Compliance</a:t>
          </a:r>
          <a:endParaRPr lang="en-US" sz="1900" b="0" kern="1200">
            <a:solidFill>
              <a:schemeClr val="bg1"/>
            </a:solidFill>
          </a:endParaRPr>
        </a:p>
      </dsp:txBody>
      <dsp:txXfrm>
        <a:off x="748180" y="3041"/>
        <a:ext cx="9218142" cy="647774"/>
      </dsp:txXfrm>
    </dsp:sp>
    <dsp:sp modelId="{CA196482-9D5D-4709-8807-1E151805633F}">
      <dsp:nvSpPr>
        <dsp:cNvPr id="0" name=""/>
        <dsp:cNvSpPr/>
      </dsp:nvSpPr>
      <dsp:spPr>
        <a:xfrm>
          <a:off x="0" y="812759"/>
          <a:ext cx="9966323" cy="647774"/>
        </a:xfrm>
        <a:prstGeom prst="roundRect">
          <a:avLst>
            <a:gd name="adj" fmla="val 10000"/>
          </a:avLst>
        </a:prstGeom>
        <a:solidFill>
          <a:srgbClr val="881C1C"/>
        </a:solidFill>
        <a:ln>
          <a:noFill/>
        </a:ln>
        <a:effectLst/>
      </dsp:spPr>
      <dsp:style>
        <a:lnRef idx="0">
          <a:scrgbClr r="0" g="0" b="0"/>
        </a:lnRef>
        <a:fillRef idx="1">
          <a:scrgbClr r="0" g="0" b="0"/>
        </a:fillRef>
        <a:effectRef idx="0">
          <a:scrgbClr r="0" g="0" b="0"/>
        </a:effectRef>
        <a:fontRef idx="minor"/>
      </dsp:style>
    </dsp:sp>
    <dsp:sp modelId="{0FA719FE-19EF-4621-AC29-4964B4DF2DAD}">
      <dsp:nvSpPr>
        <dsp:cNvPr id="0" name=""/>
        <dsp:cNvSpPr/>
      </dsp:nvSpPr>
      <dsp:spPr>
        <a:xfrm>
          <a:off x="195951" y="958509"/>
          <a:ext cx="356276" cy="35627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CC80040-95F2-4245-8116-F7CD5C0AB41E}">
      <dsp:nvSpPr>
        <dsp:cNvPr id="0" name=""/>
        <dsp:cNvSpPr/>
      </dsp:nvSpPr>
      <dsp:spPr>
        <a:xfrm>
          <a:off x="748180" y="812759"/>
          <a:ext cx="9218142" cy="6477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56" tIns="68556" rIns="68556" bIns="68556" numCol="1" spcCol="1270" anchor="ctr" anchorCtr="0">
          <a:noAutofit/>
        </a:bodyPr>
        <a:lstStyle/>
        <a:p>
          <a:pPr marL="0" lvl="0" indent="0" algn="l" defTabSz="844550">
            <a:lnSpc>
              <a:spcPct val="100000"/>
            </a:lnSpc>
            <a:spcBef>
              <a:spcPct val="0"/>
            </a:spcBef>
            <a:spcAft>
              <a:spcPct val="35000"/>
            </a:spcAft>
            <a:buNone/>
          </a:pPr>
          <a:r>
            <a:rPr lang="en-IN" sz="1900" b="0" kern="1200">
              <a:solidFill>
                <a:schemeClr val="bg1"/>
              </a:solidFill>
            </a:rPr>
            <a:t>Balancing Autonomy and Control</a:t>
          </a:r>
          <a:endParaRPr lang="en-US" sz="1900" b="0" kern="1200">
            <a:solidFill>
              <a:schemeClr val="bg1"/>
            </a:solidFill>
          </a:endParaRPr>
        </a:p>
      </dsp:txBody>
      <dsp:txXfrm>
        <a:off x="748180" y="812759"/>
        <a:ext cx="9218142" cy="647774"/>
      </dsp:txXfrm>
    </dsp:sp>
    <dsp:sp modelId="{9D878265-49E3-42D7-A624-056F24F27191}">
      <dsp:nvSpPr>
        <dsp:cNvPr id="0" name=""/>
        <dsp:cNvSpPr/>
      </dsp:nvSpPr>
      <dsp:spPr>
        <a:xfrm>
          <a:off x="0" y="1622478"/>
          <a:ext cx="9966323" cy="647774"/>
        </a:xfrm>
        <a:prstGeom prst="roundRect">
          <a:avLst>
            <a:gd name="adj" fmla="val 10000"/>
          </a:avLst>
        </a:prstGeom>
        <a:solidFill>
          <a:srgbClr val="881C1C"/>
        </a:solidFill>
        <a:ln>
          <a:noFill/>
        </a:ln>
        <a:effectLst/>
      </dsp:spPr>
      <dsp:style>
        <a:lnRef idx="0">
          <a:scrgbClr r="0" g="0" b="0"/>
        </a:lnRef>
        <a:fillRef idx="1">
          <a:scrgbClr r="0" g="0" b="0"/>
        </a:fillRef>
        <a:effectRef idx="0">
          <a:scrgbClr r="0" g="0" b="0"/>
        </a:effectRef>
        <a:fontRef idx="minor"/>
      </dsp:style>
    </dsp:sp>
    <dsp:sp modelId="{70532E90-B66D-4892-B8AE-6A78294B21C1}">
      <dsp:nvSpPr>
        <dsp:cNvPr id="0" name=""/>
        <dsp:cNvSpPr/>
      </dsp:nvSpPr>
      <dsp:spPr>
        <a:xfrm>
          <a:off x="195951" y="1768227"/>
          <a:ext cx="356276" cy="35627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928377F-12F7-461F-8357-9891747B9252}">
      <dsp:nvSpPr>
        <dsp:cNvPr id="0" name=""/>
        <dsp:cNvSpPr/>
      </dsp:nvSpPr>
      <dsp:spPr>
        <a:xfrm>
          <a:off x="748180" y="1622478"/>
          <a:ext cx="9218142" cy="6477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56" tIns="68556" rIns="68556" bIns="68556" numCol="1" spcCol="1270" anchor="ctr" anchorCtr="0">
          <a:noAutofit/>
        </a:bodyPr>
        <a:lstStyle/>
        <a:p>
          <a:pPr marL="0" lvl="0" indent="0" algn="l" defTabSz="844550">
            <a:lnSpc>
              <a:spcPct val="100000"/>
            </a:lnSpc>
            <a:spcBef>
              <a:spcPct val="0"/>
            </a:spcBef>
            <a:spcAft>
              <a:spcPct val="35000"/>
            </a:spcAft>
            <a:buNone/>
          </a:pPr>
          <a:r>
            <a:rPr lang="en-IN" sz="1900" b="0" kern="1200">
              <a:solidFill>
                <a:schemeClr val="bg1"/>
              </a:solidFill>
            </a:rPr>
            <a:t>Maintaining Employee Engagement</a:t>
          </a:r>
          <a:endParaRPr lang="en-US" sz="1900" b="0" kern="1200">
            <a:solidFill>
              <a:schemeClr val="bg1"/>
            </a:solidFill>
          </a:endParaRPr>
        </a:p>
      </dsp:txBody>
      <dsp:txXfrm>
        <a:off x="748180" y="1622478"/>
        <a:ext cx="9218142" cy="647774"/>
      </dsp:txXfrm>
    </dsp:sp>
    <dsp:sp modelId="{A47FC7E6-C60C-44B5-8A19-A58284916140}">
      <dsp:nvSpPr>
        <dsp:cNvPr id="0" name=""/>
        <dsp:cNvSpPr/>
      </dsp:nvSpPr>
      <dsp:spPr>
        <a:xfrm>
          <a:off x="0" y="2432197"/>
          <a:ext cx="9966323" cy="647774"/>
        </a:xfrm>
        <a:prstGeom prst="roundRect">
          <a:avLst>
            <a:gd name="adj" fmla="val 10000"/>
          </a:avLst>
        </a:prstGeom>
        <a:solidFill>
          <a:srgbClr val="881C1C"/>
        </a:solidFill>
        <a:ln>
          <a:noFill/>
        </a:ln>
        <a:effectLst/>
      </dsp:spPr>
      <dsp:style>
        <a:lnRef idx="0">
          <a:scrgbClr r="0" g="0" b="0"/>
        </a:lnRef>
        <a:fillRef idx="1">
          <a:scrgbClr r="0" g="0" b="0"/>
        </a:fillRef>
        <a:effectRef idx="0">
          <a:scrgbClr r="0" g="0" b="0"/>
        </a:effectRef>
        <a:fontRef idx="minor"/>
      </dsp:style>
    </dsp:sp>
    <dsp:sp modelId="{AEB04A51-5D56-46E2-9D87-E93312300B21}">
      <dsp:nvSpPr>
        <dsp:cNvPr id="0" name=""/>
        <dsp:cNvSpPr/>
      </dsp:nvSpPr>
      <dsp:spPr>
        <a:xfrm>
          <a:off x="195951" y="2577946"/>
          <a:ext cx="356276" cy="35627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9E45704-B5BE-4ABC-ACEF-980CA6AE9AC2}">
      <dsp:nvSpPr>
        <dsp:cNvPr id="0" name=""/>
        <dsp:cNvSpPr/>
      </dsp:nvSpPr>
      <dsp:spPr>
        <a:xfrm>
          <a:off x="748180" y="2432197"/>
          <a:ext cx="9218142" cy="6477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56" tIns="68556" rIns="68556" bIns="68556" numCol="1" spcCol="1270" anchor="ctr" anchorCtr="0">
          <a:noAutofit/>
        </a:bodyPr>
        <a:lstStyle/>
        <a:p>
          <a:pPr marL="0" lvl="0" indent="0" algn="l" defTabSz="844550">
            <a:lnSpc>
              <a:spcPct val="100000"/>
            </a:lnSpc>
            <a:spcBef>
              <a:spcPct val="0"/>
            </a:spcBef>
            <a:spcAft>
              <a:spcPct val="35000"/>
            </a:spcAft>
            <a:buNone/>
          </a:pPr>
          <a:r>
            <a:rPr lang="en-IN" sz="1900" b="0" kern="1200">
              <a:solidFill>
                <a:schemeClr val="bg1"/>
              </a:solidFill>
            </a:rPr>
            <a:t>Talent Management</a:t>
          </a:r>
          <a:endParaRPr lang="en-US" sz="1900" b="0" kern="1200">
            <a:solidFill>
              <a:schemeClr val="bg1"/>
            </a:solidFill>
          </a:endParaRPr>
        </a:p>
      </dsp:txBody>
      <dsp:txXfrm>
        <a:off x="748180" y="2432197"/>
        <a:ext cx="9218142" cy="647774"/>
      </dsp:txXfrm>
    </dsp:sp>
    <dsp:sp modelId="{F685FC8E-8886-429F-BFF9-89B7D9300F1D}">
      <dsp:nvSpPr>
        <dsp:cNvPr id="0" name=""/>
        <dsp:cNvSpPr/>
      </dsp:nvSpPr>
      <dsp:spPr>
        <a:xfrm>
          <a:off x="0" y="3241915"/>
          <a:ext cx="9966323" cy="647774"/>
        </a:xfrm>
        <a:prstGeom prst="roundRect">
          <a:avLst>
            <a:gd name="adj" fmla="val 10000"/>
          </a:avLst>
        </a:prstGeom>
        <a:solidFill>
          <a:srgbClr val="881C1C"/>
        </a:solidFill>
        <a:ln>
          <a:noFill/>
        </a:ln>
        <a:effectLst/>
      </dsp:spPr>
      <dsp:style>
        <a:lnRef idx="0">
          <a:scrgbClr r="0" g="0" b="0"/>
        </a:lnRef>
        <a:fillRef idx="1">
          <a:scrgbClr r="0" g="0" b="0"/>
        </a:fillRef>
        <a:effectRef idx="0">
          <a:scrgbClr r="0" g="0" b="0"/>
        </a:effectRef>
        <a:fontRef idx="minor"/>
      </dsp:style>
    </dsp:sp>
    <dsp:sp modelId="{00394713-4337-4DDF-B435-A4A9BEBBFF78}">
      <dsp:nvSpPr>
        <dsp:cNvPr id="0" name=""/>
        <dsp:cNvSpPr/>
      </dsp:nvSpPr>
      <dsp:spPr>
        <a:xfrm>
          <a:off x="195951" y="3387665"/>
          <a:ext cx="356276" cy="356276"/>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60BDDD7-EE93-4D98-80AA-0F4644E21A41}">
      <dsp:nvSpPr>
        <dsp:cNvPr id="0" name=""/>
        <dsp:cNvSpPr/>
      </dsp:nvSpPr>
      <dsp:spPr>
        <a:xfrm>
          <a:off x="748180" y="3241915"/>
          <a:ext cx="9218142" cy="6477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56" tIns="68556" rIns="68556" bIns="68556" numCol="1" spcCol="1270" anchor="ctr" anchorCtr="0">
          <a:noAutofit/>
        </a:bodyPr>
        <a:lstStyle/>
        <a:p>
          <a:pPr marL="0" lvl="0" indent="0" algn="l" defTabSz="844550">
            <a:lnSpc>
              <a:spcPct val="100000"/>
            </a:lnSpc>
            <a:spcBef>
              <a:spcPct val="0"/>
            </a:spcBef>
            <a:spcAft>
              <a:spcPct val="35000"/>
            </a:spcAft>
            <a:buNone/>
          </a:pPr>
          <a:r>
            <a:rPr lang="en-IN" sz="1900" b="0" kern="1200">
              <a:solidFill>
                <a:schemeClr val="bg1"/>
              </a:solidFill>
            </a:rPr>
            <a:t>Evolving Technology</a:t>
          </a:r>
          <a:endParaRPr lang="en-US" sz="1900" b="0" kern="1200">
            <a:solidFill>
              <a:schemeClr val="bg1"/>
            </a:solidFill>
          </a:endParaRPr>
        </a:p>
      </dsp:txBody>
      <dsp:txXfrm>
        <a:off x="748180" y="3241915"/>
        <a:ext cx="9218142" cy="647774"/>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B5732F6-AE44-430D-A802-9F1C782F7DA4}">
      <dsp:nvSpPr>
        <dsp:cNvPr id="0" name=""/>
        <dsp:cNvSpPr/>
      </dsp:nvSpPr>
      <dsp:spPr>
        <a:xfrm>
          <a:off x="0" y="3041"/>
          <a:ext cx="9743768" cy="647774"/>
        </a:xfrm>
        <a:prstGeom prst="roundRect">
          <a:avLst>
            <a:gd name="adj" fmla="val 10000"/>
          </a:avLst>
        </a:prstGeom>
        <a:solidFill>
          <a:srgbClr val="910513"/>
        </a:solidFill>
        <a:ln>
          <a:noFill/>
        </a:ln>
        <a:effectLst/>
      </dsp:spPr>
      <dsp:style>
        <a:lnRef idx="0">
          <a:scrgbClr r="0" g="0" b="0"/>
        </a:lnRef>
        <a:fillRef idx="1">
          <a:scrgbClr r="0" g="0" b="0"/>
        </a:fillRef>
        <a:effectRef idx="0">
          <a:scrgbClr r="0" g="0" b="0"/>
        </a:effectRef>
        <a:fontRef idx="minor"/>
      </dsp:style>
    </dsp:sp>
    <dsp:sp modelId="{8859589D-7E3A-4CAD-8637-462C7A965650}">
      <dsp:nvSpPr>
        <dsp:cNvPr id="0" name=""/>
        <dsp:cNvSpPr/>
      </dsp:nvSpPr>
      <dsp:spPr>
        <a:xfrm>
          <a:off x="129055" y="90918"/>
          <a:ext cx="490068" cy="472019"/>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3C177C9-D85E-4BC9-B7E9-A6E6069503BA}">
      <dsp:nvSpPr>
        <dsp:cNvPr id="0" name=""/>
        <dsp:cNvSpPr/>
      </dsp:nvSpPr>
      <dsp:spPr>
        <a:xfrm>
          <a:off x="748180" y="3041"/>
          <a:ext cx="8995587" cy="6477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56" tIns="68556" rIns="68556" bIns="68556" numCol="1" spcCol="1270" anchor="ctr" anchorCtr="0">
          <a:noAutofit/>
        </a:bodyPr>
        <a:lstStyle/>
        <a:p>
          <a:pPr marL="0" lvl="0" indent="0" algn="l" defTabSz="844550">
            <a:lnSpc>
              <a:spcPct val="100000"/>
            </a:lnSpc>
            <a:spcBef>
              <a:spcPct val="0"/>
            </a:spcBef>
            <a:spcAft>
              <a:spcPct val="35000"/>
            </a:spcAft>
            <a:buNone/>
          </a:pPr>
          <a:r>
            <a:rPr lang="en-IN" sz="1900" b="0" kern="1200">
              <a:solidFill>
                <a:schemeClr val="bg1"/>
              </a:solidFill>
            </a:rPr>
            <a:t>Economic Uncertainty</a:t>
          </a:r>
          <a:endParaRPr lang="en-US" sz="1900" b="0" kern="1200" dirty="0">
            <a:solidFill>
              <a:schemeClr val="bg1"/>
            </a:solidFill>
          </a:endParaRPr>
        </a:p>
      </dsp:txBody>
      <dsp:txXfrm>
        <a:off x="748180" y="3041"/>
        <a:ext cx="8995587" cy="647774"/>
      </dsp:txXfrm>
    </dsp:sp>
    <dsp:sp modelId="{CA196482-9D5D-4709-8807-1E151805633F}">
      <dsp:nvSpPr>
        <dsp:cNvPr id="0" name=""/>
        <dsp:cNvSpPr/>
      </dsp:nvSpPr>
      <dsp:spPr>
        <a:xfrm>
          <a:off x="0" y="812759"/>
          <a:ext cx="9743768" cy="647774"/>
        </a:xfrm>
        <a:prstGeom prst="roundRect">
          <a:avLst>
            <a:gd name="adj" fmla="val 10000"/>
          </a:avLst>
        </a:prstGeom>
        <a:solidFill>
          <a:srgbClr val="910513"/>
        </a:solidFill>
        <a:ln>
          <a:noFill/>
        </a:ln>
        <a:effectLst/>
      </dsp:spPr>
      <dsp:style>
        <a:lnRef idx="0">
          <a:scrgbClr r="0" g="0" b="0"/>
        </a:lnRef>
        <a:fillRef idx="1">
          <a:scrgbClr r="0" g="0" b="0"/>
        </a:fillRef>
        <a:effectRef idx="0">
          <a:scrgbClr r="0" g="0" b="0"/>
        </a:effectRef>
        <a:fontRef idx="minor"/>
      </dsp:style>
    </dsp:sp>
    <dsp:sp modelId="{0FA719FE-19EF-4621-AC29-4964B4DF2DAD}">
      <dsp:nvSpPr>
        <dsp:cNvPr id="0" name=""/>
        <dsp:cNvSpPr/>
      </dsp:nvSpPr>
      <dsp:spPr>
        <a:xfrm>
          <a:off x="195951" y="958509"/>
          <a:ext cx="356276" cy="356276"/>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CC80040-95F2-4245-8116-F7CD5C0AB41E}">
      <dsp:nvSpPr>
        <dsp:cNvPr id="0" name=""/>
        <dsp:cNvSpPr/>
      </dsp:nvSpPr>
      <dsp:spPr>
        <a:xfrm>
          <a:off x="748180" y="812759"/>
          <a:ext cx="8995587" cy="6477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56" tIns="68556" rIns="68556" bIns="68556" numCol="1" spcCol="1270" anchor="ctr" anchorCtr="0">
          <a:noAutofit/>
        </a:bodyPr>
        <a:lstStyle/>
        <a:p>
          <a:pPr marL="0" lvl="0" indent="0" algn="l" defTabSz="844550">
            <a:lnSpc>
              <a:spcPct val="100000"/>
            </a:lnSpc>
            <a:spcBef>
              <a:spcPct val="0"/>
            </a:spcBef>
            <a:spcAft>
              <a:spcPct val="35000"/>
            </a:spcAft>
            <a:buNone/>
          </a:pPr>
          <a:r>
            <a:rPr lang="en-IN" sz="1900" kern="1200">
              <a:solidFill>
                <a:schemeClr val="bg1"/>
              </a:solidFill>
            </a:rPr>
            <a:t>Changing Customer Expectations</a:t>
          </a:r>
          <a:endParaRPr lang="en-US" sz="1900" kern="1200" dirty="0">
            <a:solidFill>
              <a:schemeClr val="bg1"/>
            </a:solidFill>
          </a:endParaRPr>
        </a:p>
      </dsp:txBody>
      <dsp:txXfrm>
        <a:off x="748180" y="812759"/>
        <a:ext cx="8995587" cy="647774"/>
      </dsp:txXfrm>
    </dsp:sp>
    <dsp:sp modelId="{9D878265-49E3-42D7-A624-056F24F27191}">
      <dsp:nvSpPr>
        <dsp:cNvPr id="0" name=""/>
        <dsp:cNvSpPr/>
      </dsp:nvSpPr>
      <dsp:spPr>
        <a:xfrm>
          <a:off x="0" y="1622478"/>
          <a:ext cx="9743768" cy="647774"/>
        </a:xfrm>
        <a:prstGeom prst="roundRect">
          <a:avLst>
            <a:gd name="adj" fmla="val 10000"/>
          </a:avLst>
        </a:prstGeom>
        <a:solidFill>
          <a:srgbClr val="910513"/>
        </a:solidFill>
        <a:ln>
          <a:noFill/>
        </a:ln>
        <a:effectLst/>
      </dsp:spPr>
      <dsp:style>
        <a:lnRef idx="0">
          <a:scrgbClr r="0" g="0" b="0"/>
        </a:lnRef>
        <a:fillRef idx="1">
          <a:scrgbClr r="0" g="0" b="0"/>
        </a:fillRef>
        <a:effectRef idx="0">
          <a:scrgbClr r="0" g="0" b="0"/>
        </a:effectRef>
        <a:fontRef idx="minor"/>
      </dsp:style>
    </dsp:sp>
    <dsp:sp modelId="{70532E90-B66D-4892-B8AE-6A78294B21C1}">
      <dsp:nvSpPr>
        <dsp:cNvPr id="0" name=""/>
        <dsp:cNvSpPr/>
      </dsp:nvSpPr>
      <dsp:spPr>
        <a:xfrm>
          <a:off x="195951" y="1768227"/>
          <a:ext cx="356276" cy="356276"/>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928377F-12F7-461F-8357-9891747B9252}">
      <dsp:nvSpPr>
        <dsp:cNvPr id="0" name=""/>
        <dsp:cNvSpPr/>
      </dsp:nvSpPr>
      <dsp:spPr>
        <a:xfrm>
          <a:off x="748180" y="1622478"/>
          <a:ext cx="8995587" cy="6477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56" tIns="68556" rIns="68556" bIns="68556" numCol="1" spcCol="1270" anchor="ctr" anchorCtr="0">
          <a:noAutofit/>
        </a:bodyPr>
        <a:lstStyle/>
        <a:p>
          <a:pPr marL="0" lvl="0" indent="0" algn="l" defTabSz="844550">
            <a:lnSpc>
              <a:spcPct val="100000"/>
            </a:lnSpc>
            <a:spcBef>
              <a:spcPct val="0"/>
            </a:spcBef>
            <a:spcAft>
              <a:spcPct val="35000"/>
            </a:spcAft>
            <a:buNone/>
          </a:pPr>
          <a:r>
            <a:rPr lang="en-IN" sz="1900" kern="1200">
              <a:solidFill>
                <a:schemeClr val="bg1"/>
              </a:solidFill>
            </a:rPr>
            <a:t>Demographic Shifts</a:t>
          </a:r>
          <a:endParaRPr lang="en-US" sz="1900" kern="1200" dirty="0">
            <a:solidFill>
              <a:schemeClr val="bg1"/>
            </a:solidFill>
          </a:endParaRPr>
        </a:p>
      </dsp:txBody>
      <dsp:txXfrm>
        <a:off x="748180" y="1622478"/>
        <a:ext cx="8995587" cy="647774"/>
      </dsp:txXfrm>
    </dsp:sp>
    <dsp:sp modelId="{A47FC7E6-C60C-44B5-8A19-A58284916140}">
      <dsp:nvSpPr>
        <dsp:cNvPr id="0" name=""/>
        <dsp:cNvSpPr/>
      </dsp:nvSpPr>
      <dsp:spPr>
        <a:xfrm>
          <a:off x="0" y="2432197"/>
          <a:ext cx="9743768" cy="647774"/>
        </a:xfrm>
        <a:prstGeom prst="roundRect">
          <a:avLst>
            <a:gd name="adj" fmla="val 10000"/>
          </a:avLst>
        </a:prstGeom>
        <a:solidFill>
          <a:srgbClr val="910513"/>
        </a:solidFill>
        <a:ln>
          <a:noFill/>
        </a:ln>
        <a:effectLst/>
      </dsp:spPr>
      <dsp:style>
        <a:lnRef idx="0">
          <a:scrgbClr r="0" g="0" b="0"/>
        </a:lnRef>
        <a:fillRef idx="1">
          <a:scrgbClr r="0" g="0" b="0"/>
        </a:fillRef>
        <a:effectRef idx="0">
          <a:scrgbClr r="0" g="0" b="0"/>
        </a:effectRef>
        <a:fontRef idx="minor"/>
      </dsp:style>
    </dsp:sp>
    <dsp:sp modelId="{AEB04A51-5D56-46E2-9D87-E93312300B21}">
      <dsp:nvSpPr>
        <dsp:cNvPr id="0" name=""/>
        <dsp:cNvSpPr/>
      </dsp:nvSpPr>
      <dsp:spPr>
        <a:xfrm>
          <a:off x="195951" y="2577946"/>
          <a:ext cx="356276" cy="356276"/>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9E45704-B5BE-4ABC-ACEF-980CA6AE9AC2}">
      <dsp:nvSpPr>
        <dsp:cNvPr id="0" name=""/>
        <dsp:cNvSpPr/>
      </dsp:nvSpPr>
      <dsp:spPr>
        <a:xfrm>
          <a:off x="748180" y="2432197"/>
          <a:ext cx="8995587" cy="6477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56" tIns="68556" rIns="68556" bIns="68556" numCol="1" spcCol="1270" anchor="ctr" anchorCtr="0">
          <a:noAutofit/>
        </a:bodyPr>
        <a:lstStyle/>
        <a:p>
          <a:pPr marL="0" lvl="0" indent="0" algn="l" defTabSz="844550">
            <a:lnSpc>
              <a:spcPct val="100000"/>
            </a:lnSpc>
            <a:spcBef>
              <a:spcPct val="0"/>
            </a:spcBef>
            <a:spcAft>
              <a:spcPct val="35000"/>
            </a:spcAft>
            <a:buNone/>
          </a:pPr>
          <a:r>
            <a:rPr lang="en-IN" sz="1900" kern="1200">
              <a:solidFill>
                <a:schemeClr val="bg1"/>
              </a:solidFill>
            </a:rPr>
            <a:t>Changing Payment Landscape</a:t>
          </a:r>
          <a:endParaRPr lang="en-US" sz="1900" kern="1200" dirty="0">
            <a:solidFill>
              <a:schemeClr val="bg1"/>
            </a:solidFill>
          </a:endParaRPr>
        </a:p>
      </dsp:txBody>
      <dsp:txXfrm>
        <a:off x="748180" y="2432197"/>
        <a:ext cx="8995587" cy="647774"/>
      </dsp:txXfrm>
    </dsp:sp>
    <dsp:sp modelId="{F685FC8E-8886-429F-BFF9-89B7D9300F1D}">
      <dsp:nvSpPr>
        <dsp:cNvPr id="0" name=""/>
        <dsp:cNvSpPr/>
      </dsp:nvSpPr>
      <dsp:spPr>
        <a:xfrm>
          <a:off x="0" y="3241915"/>
          <a:ext cx="9743768" cy="647774"/>
        </a:xfrm>
        <a:prstGeom prst="roundRect">
          <a:avLst>
            <a:gd name="adj" fmla="val 10000"/>
          </a:avLst>
        </a:prstGeom>
        <a:solidFill>
          <a:srgbClr val="910513"/>
        </a:solidFill>
        <a:ln>
          <a:noFill/>
        </a:ln>
        <a:effectLst/>
      </dsp:spPr>
      <dsp:style>
        <a:lnRef idx="0">
          <a:scrgbClr r="0" g="0" b="0"/>
        </a:lnRef>
        <a:fillRef idx="1">
          <a:scrgbClr r="0" g="0" b="0"/>
        </a:fillRef>
        <a:effectRef idx="0">
          <a:scrgbClr r="0" g="0" b="0"/>
        </a:effectRef>
        <a:fontRef idx="minor"/>
      </dsp:style>
    </dsp:sp>
    <dsp:sp modelId="{00394713-4337-4DDF-B435-A4A9BEBBFF78}">
      <dsp:nvSpPr>
        <dsp:cNvPr id="0" name=""/>
        <dsp:cNvSpPr/>
      </dsp:nvSpPr>
      <dsp:spPr>
        <a:xfrm>
          <a:off x="195951" y="3387665"/>
          <a:ext cx="356276" cy="356276"/>
        </a:xfrm>
        <a:prstGeom prst="rect">
          <a:avLst/>
        </a:prstGeom>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60BDDD7-EE93-4D98-80AA-0F4644E21A41}">
      <dsp:nvSpPr>
        <dsp:cNvPr id="0" name=""/>
        <dsp:cNvSpPr/>
      </dsp:nvSpPr>
      <dsp:spPr>
        <a:xfrm>
          <a:off x="748180" y="3241915"/>
          <a:ext cx="8995587" cy="6477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56" tIns="68556" rIns="68556" bIns="68556" numCol="1" spcCol="1270" anchor="ctr" anchorCtr="0">
          <a:noAutofit/>
        </a:bodyPr>
        <a:lstStyle/>
        <a:p>
          <a:pPr marL="0" lvl="0" indent="0" algn="l" defTabSz="844550">
            <a:lnSpc>
              <a:spcPct val="100000"/>
            </a:lnSpc>
            <a:spcBef>
              <a:spcPct val="0"/>
            </a:spcBef>
            <a:spcAft>
              <a:spcPct val="35000"/>
            </a:spcAft>
            <a:buNone/>
          </a:pPr>
          <a:r>
            <a:rPr lang="en-IN" sz="1900" kern="1200">
              <a:solidFill>
                <a:schemeClr val="bg1"/>
              </a:solidFill>
            </a:rPr>
            <a:t>Data Privacy</a:t>
          </a:r>
          <a:endParaRPr lang="en-US" sz="1900" kern="1200" dirty="0">
            <a:solidFill>
              <a:schemeClr val="bg1"/>
            </a:solidFill>
          </a:endParaRPr>
        </a:p>
      </dsp:txBody>
      <dsp:txXfrm>
        <a:off x="748180" y="3241915"/>
        <a:ext cx="8995587" cy="647774"/>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92FCEB-A18D-4823-82FA-CD2585F5CC45}">
      <dsp:nvSpPr>
        <dsp:cNvPr id="0" name=""/>
        <dsp:cNvSpPr/>
      </dsp:nvSpPr>
      <dsp:spPr>
        <a:xfrm>
          <a:off x="649446" y="653533"/>
          <a:ext cx="2050206" cy="2002194"/>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60D4E3D-A256-4C7A-B08F-F487EC2ECFAA}">
      <dsp:nvSpPr>
        <dsp:cNvPr id="0" name=""/>
        <dsp:cNvSpPr/>
      </dsp:nvSpPr>
      <dsp:spPr>
        <a:xfrm>
          <a:off x="228595" y="2687717"/>
          <a:ext cx="2913685" cy="12877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b="1" i="0" kern="1200"/>
            <a:t>Alignment with Organizational Culture</a:t>
          </a:r>
          <a:endParaRPr lang="en-US" sz="1200" b="0" i="0" kern="1200"/>
        </a:p>
        <a:p>
          <a:pPr marL="0" lvl="0" indent="0" algn="ctr" defTabSz="622300" rtl="0">
            <a:lnSpc>
              <a:spcPct val="100000"/>
            </a:lnSpc>
            <a:spcBef>
              <a:spcPct val="0"/>
            </a:spcBef>
            <a:spcAft>
              <a:spcPct val="35000"/>
            </a:spcAft>
            <a:buNone/>
          </a:pPr>
          <a:r>
            <a:rPr lang="en-US" sz="1200" b="0" i="0" kern="1200">
              <a:latin typeface="Calibri Light" panose="020F0302020204030204"/>
            </a:rPr>
            <a:t> </a:t>
          </a:r>
          <a:r>
            <a:rPr lang="en-US" sz="1200" b="0" i="0" kern="1200"/>
            <a:t>LeSS emphasis on minimal hierarchy and promoting team autonomy aligns cultural shift towards "comfortable entrepreneurship” and decentralized decision-making</a:t>
          </a:r>
          <a:endParaRPr lang="en-US" sz="1200" kern="1200"/>
        </a:p>
      </dsp:txBody>
      <dsp:txXfrm>
        <a:off x="228595" y="2687717"/>
        <a:ext cx="2913685" cy="1287749"/>
      </dsp:txXfrm>
    </dsp:sp>
    <dsp:sp modelId="{BAAF3A27-D279-4912-8A22-50A4892865E8}">
      <dsp:nvSpPr>
        <dsp:cNvPr id="0" name=""/>
        <dsp:cNvSpPr/>
      </dsp:nvSpPr>
      <dsp:spPr>
        <a:xfrm>
          <a:off x="4263237" y="772776"/>
          <a:ext cx="1854542" cy="1763711"/>
        </a:xfrm>
        <a:prstGeom prst="rect">
          <a:avLst/>
        </a:prstGeom>
        <a:blipFill>
          <a:blip xmlns:r="http://schemas.openxmlformats.org/officeDocument/2006/relationships" r:embed="rId2">
            <a:extLst>
              <a:ext uri="{837473B0-CC2E-450A-ABE3-18F120FF3D39}">
                <a1611:picAttrSrcUrl xmlns:a1611="http://schemas.microsoft.com/office/drawing/2016/11/main" r:id="rId3"/>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D2DC5B5-7FAD-4526-982F-73306787B05A}">
      <dsp:nvSpPr>
        <dsp:cNvPr id="0" name=""/>
        <dsp:cNvSpPr/>
      </dsp:nvSpPr>
      <dsp:spPr>
        <a:xfrm>
          <a:off x="3644601" y="2685360"/>
          <a:ext cx="3070036" cy="11799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b="1" i="0" kern="1200"/>
            <a:t>Simplicity and Scalability</a:t>
          </a:r>
          <a:endParaRPr lang="en-US" sz="1400" b="0" i="0" kern="1200"/>
        </a:p>
        <a:p>
          <a:pPr marL="0" lvl="0" indent="0" algn="ctr" defTabSz="622300" rtl="0">
            <a:lnSpc>
              <a:spcPct val="100000"/>
            </a:lnSpc>
            <a:spcBef>
              <a:spcPct val="0"/>
            </a:spcBef>
            <a:spcAft>
              <a:spcPct val="35000"/>
            </a:spcAft>
            <a:buNone/>
          </a:pPr>
          <a:r>
            <a:rPr lang="en-US" sz="1200" b="0" i="0" kern="1200"/>
            <a:t>LeSS provides a straightforward framework that extends Scrum practices to multiple teams without adding </a:t>
          </a:r>
          <a:r>
            <a:rPr lang="en-US" sz="1200" b="0" i="0" kern="1200">
              <a:latin typeface="Calibri Light" panose="020F0302020204030204"/>
            </a:rPr>
            <a:t>excessive complexity</a:t>
          </a:r>
          <a:endParaRPr lang="en-US" sz="1200" kern="1200"/>
        </a:p>
      </dsp:txBody>
      <dsp:txXfrm>
        <a:off x="3644601" y="2685360"/>
        <a:ext cx="3070036" cy="1179926"/>
      </dsp:txXfrm>
    </dsp:sp>
    <dsp:sp modelId="{EB0E8262-2731-49B4-B695-83648165B13C}">
      <dsp:nvSpPr>
        <dsp:cNvPr id="0" name=""/>
        <dsp:cNvSpPr/>
      </dsp:nvSpPr>
      <dsp:spPr>
        <a:xfrm>
          <a:off x="7663536" y="789166"/>
          <a:ext cx="1893848" cy="1730928"/>
        </a:xfrm>
        <a:prstGeom prst="rect">
          <a:avLst/>
        </a:prstGeom>
        <a:blipFill>
          <a:blip xmlns:r="http://schemas.openxmlformats.org/officeDocument/2006/relationships" r:embed="rId4">
            <a:extLst>
              <a:ext uri="{837473B0-CC2E-450A-ABE3-18F120FF3D39}">
                <a1611:picAttrSrcUrl xmlns:a1611="http://schemas.microsoft.com/office/drawing/2016/11/main" r:id="rId5"/>
              </a:ext>
            </a:extLst>
          </a:blip>
          <a:srcRect/>
          <a:stretch>
            <a:fillRect l="-39000" r="-39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5FCA16E-8F3E-4D81-A2F4-2DA25CB4E18F}">
      <dsp:nvSpPr>
        <dsp:cNvPr id="0" name=""/>
        <dsp:cNvSpPr/>
      </dsp:nvSpPr>
      <dsp:spPr>
        <a:xfrm>
          <a:off x="7227836" y="2677595"/>
          <a:ext cx="2917646" cy="10980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rtl="0">
            <a:lnSpc>
              <a:spcPct val="100000"/>
            </a:lnSpc>
            <a:spcBef>
              <a:spcPct val="0"/>
            </a:spcBef>
            <a:spcAft>
              <a:spcPct val="35000"/>
            </a:spcAft>
            <a:buNone/>
          </a:pPr>
          <a:r>
            <a:rPr lang="en-US" sz="1400" b="1" i="0" kern="1200"/>
            <a:t>Proven Effectiveness in Large Settings</a:t>
          </a:r>
          <a:r>
            <a:rPr lang="en-US" sz="1400" b="0" i="0" kern="1200">
              <a:latin typeface="Calibri Light" panose="020F0302020204030204"/>
            </a:rPr>
            <a:t> </a:t>
          </a:r>
          <a:endParaRPr lang="en-US" sz="1400" b="0" i="0" kern="1200"/>
        </a:p>
        <a:p>
          <a:pPr marL="0" lvl="0" indent="0" algn="ctr" defTabSz="622300">
            <a:lnSpc>
              <a:spcPct val="100000"/>
            </a:lnSpc>
            <a:spcBef>
              <a:spcPct val="0"/>
            </a:spcBef>
            <a:spcAft>
              <a:spcPct val="35000"/>
            </a:spcAft>
            <a:buNone/>
          </a:pPr>
          <a:r>
            <a:rPr lang="en-US" sz="1200" b="0" i="0" kern="1200"/>
            <a:t>LeSS has been effectively applied in various large-scale organizations, offering a clear framework with flexibility to adapt to specific organizational needs</a:t>
          </a:r>
          <a:endParaRPr lang="en-US" sz="1200" kern="1200"/>
        </a:p>
      </dsp:txBody>
      <dsp:txXfrm>
        <a:off x="7227836" y="2677595"/>
        <a:ext cx="2917646" cy="1098065"/>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12A5B2E-50B9-4C22-A71E-B6F64B8A293A}">
      <dsp:nvSpPr>
        <dsp:cNvPr id="0" name=""/>
        <dsp:cNvSpPr/>
      </dsp:nvSpPr>
      <dsp:spPr>
        <a:xfrm>
          <a:off x="0" y="42059"/>
          <a:ext cx="10190201" cy="93483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b="1" i="0" kern="1200"/>
            <a:t>Scaled Agile (</a:t>
          </a:r>
          <a:r>
            <a:rPr lang="en-US" sz="1700" b="1" i="0" kern="1200" err="1"/>
            <a:t>SAFe</a:t>
          </a:r>
          <a:r>
            <a:rPr lang="en-US" sz="1700" b="1" i="0" kern="1200"/>
            <a:t>): </a:t>
          </a:r>
          <a:r>
            <a:rPr lang="en-US" sz="1700" b="0" i="0" kern="1200"/>
            <a:t>Often considered more prescriptive and complex, potentially offering less flexibility compared to </a:t>
          </a:r>
          <a:r>
            <a:rPr lang="en-US" sz="1700" b="0" i="0" kern="1200" err="1"/>
            <a:t>LeSS</a:t>
          </a:r>
          <a:r>
            <a:rPr lang="en-US" sz="1700" b="0" i="0" kern="1200"/>
            <a:t>. </a:t>
          </a:r>
          <a:r>
            <a:rPr lang="en-US" sz="1700" b="0" i="0" kern="1200" err="1"/>
            <a:t>SAFe</a:t>
          </a:r>
          <a:r>
            <a:rPr lang="en-US" sz="1700" b="0" i="0" kern="1200"/>
            <a:t> involves multiple layers of governance and roles that might not align with the lean and autonomous structure desired by </a:t>
          </a:r>
          <a:r>
            <a:rPr lang="en-US" sz="1700" b="0" i="0" kern="1200" err="1"/>
            <a:t>Raiffeisenbank</a:t>
          </a:r>
          <a:endParaRPr lang="en-US" sz="1700" kern="1200"/>
        </a:p>
      </dsp:txBody>
      <dsp:txXfrm>
        <a:off x="45635" y="87694"/>
        <a:ext cx="10098931" cy="843560"/>
      </dsp:txXfrm>
    </dsp:sp>
    <dsp:sp modelId="{13E5CF39-7673-4681-A386-466774233FA2}">
      <dsp:nvSpPr>
        <dsp:cNvPr id="0" name=""/>
        <dsp:cNvSpPr/>
      </dsp:nvSpPr>
      <dsp:spPr>
        <a:xfrm>
          <a:off x="0" y="1025849"/>
          <a:ext cx="10190201" cy="93483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b="1" i="0" kern="1200"/>
            <a:t>Disciplined Agile (DA): </a:t>
          </a:r>
          <a:r>
            <a:rPr lang="en-US" sz="1700" b="0" i="0" kern="1200"/>
            <a:t>Provides a toolkit approach allowing for more customization but requires a deeper understanding and more extensive change management to implement effectively, which could slow down the transformation process</a:t>
          </a:r>
          <a:endParaRPr lang="en-US" sz="1700" kern="1200"/>
        </a:p>
      </dsp:txBody>
      <dsp:txXfrm>
        <a:off x="45635" y="1071484"/>
        <a:ext cx="10098931" cy="843560"/>
      </dsp:txXfrm>
    </dsp:sp>
    <dsp:sp modelId="{87A89597-A20E-429C-830C-A4FC0EB6ADB2}">
      <dsp:nvSpPr>
        <dsp:cNvPr id="0" name=""/>
        <dsp:cNvSpPr/>
      </dsp:nvSpPr>
      <dsp:spPr>
        <a:xfrm>
          <a:off x="0" y="2009639"/>
          <a:ext cx="10190201" cy="934830"/>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b="1" i="0" kern="1200"/>
            <a:t>Scrum of Scrums: </a:t>
          </a:r>
          <a:r>
            <a:rPr lang="en-US" sz="1700" b="0" i="0" kern="1200"/>
            <a:t>Suitable for smaller scales than </a:t>
          </a:r>
          <a:r>
            <a:rPr lang="en-US" sz="1700" b="0" i="0" kern="1200" err="1"/>
            <a:t>Raiffeisenbank's</a:t>
          </a:r>
          <a:r>
            <a:rPr lang="en-US" sz="1700" b="0" i="0" kern="1200"/>
            <a:t> needs. It focuses mainly on coordination between teams rather than a comprehensive scaling of agile practices across large enterprises</a:t>
          </a:r>
          <a:endParaRPr lang="en-US" sz="1700" kern="1200"/>
        </a:p>
      </dsp:txBody>
      <dsp:txXfrm>
        <a:off x="45635" y="2055274"/>
        <a:ext cx="10098931" cy="843560"/>
      </dsp:txXfrm>
    </dsp:sp>
    <dsp:sp modelId="{850B9617-798F-4B2E-898A-9AABA4C782D3}">
      <dsp:nvSpPr>
        <dsp:cNvPr id="0" name=""/>
        <dsp:cNvSpPr/>
      </dsp:nvSpPr>
      <dsp:spPr>
        <a:xfrm>
          <a:off x="0" y="2993429"/>
          <a:ext cx="10190201" cy="93483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b="1" i="0" kern="1200"/>
            <a:t>Spotify Model: </a:t>
          </a:r>
          <a:r>
            <a:rPr lang="en-US" sz="1700" b="0" i="0" kern="1200"/>
            <a:t>Highly autonomous and less structured, which could risk diluting strategic alignment across the bank's large-scale operations. It also lacks the formalized scaling mechanism that </a:t>
          </a:r>
          <a:r>
            <a:rPr lang="en-US" sz="1700" b="0" i="0" kern="1200" err="1"/>
            <a:t>LeSS</a:t>
          </a:r>
          <a:r>
            <a:rPr lang="en-US" sz="1700" b="0" i="0" kern="1200"/>
            <a:t> offers, which is crucial for maintaining coherence in large product developments</a:t>
          </a:r>
          <a:endParaRPr lang="en-US" sz="1700" kern="1200"/>
        </a:p>
      </dsp:txBody>
      <dsp:txXfrm>
        <a:off x="45635" y="3039064"/>
        <a:ext cx="10098931" cy="843560"/>
      </dsp:txXfrm>
    </dsp:sp>
  </dsp:spTree>
</dsp:drawing>
</file>

<file path=ppt/diagrams/layout1.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5.xml><?xml version="1.0" encoding="utf-8"?>
<dgm:layoutDef xmlns:dgm="http://schemas.openxmlformats.org/drawingml/2006/diagram" xmlns:a="http://schemas.openxmlformats.org/drawingml/2006/main" uniqueId="urn:microsoft.com/office/officeart/2005/8/layout/bList2">
  <dgm:title val=""/>
  <dgm:desc val=""/>
  <dgm:catLst>
    <dgm:cat type="list" pri="7000"/>
    <dgm:cat type="convert" pri="16000"/>
    <dgm:cat type="picture" pri="28000"/>
    <dgm:cat type="pictureconvert" pri="28000"/>
  </dgm:catLst>
  <dgm:sampData useDef="1">
    <dgm:dataModel>
      <dgm:pt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dir/>
      <dgm:animLvl val="lvl"/>
      <dgm:resizeHandles val="exact"/>
    </dgm:varLst>
    <dgm:choose name="Name0">
      <dgm:if name="Name1" axis="self"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08"/>
      <dgm:constr type="sp" refType="w" refFor="ch" refForName="compNode" op="equ" fact="0.16"/>
      <dgm:constr type="primFontSz" for="des" forName="parentText" op="equ" val="65"/>
      <dgm:constr type="primFontSz" for="des" forName="childRect" op="equ" val="65"/>
    </dgm:constrLst>
    <dgm:ruleLst/>
    <dgm:forEach name="nodesForEach" axis="ch" ptType="node">
      <dgm:layoutNode name="compNode">
        <dgm:alg type="composite">
          <dgm:param type="ar" val="0.943"/>
        </dgm:alg>
        <dgm:shape xmlns:r="http://schemas.openxmlformats.org/officeDocument/2006/relationships" r:blip="">
          <dgm:adjLst/>
        </dgm:shape>
        <dgm:presOf/>
        <dgm:choose name="Name3">
          <dgm:if name="Name4" axis="self" func="var" arg="dir" op="equ" val="norm">
            <dgm:constrLst>
              <dgm:constr type="w" val="1"/>
              <dgm:constr type="h" refType="w" fact="1.06"/>
              <dgm:constr type="h" for="ch" forName="childRect" refType="h" fact="0.65"/>
              <dgm:constr type="w" for="ch" forName="childRect" refType="w" fact="0.923"/>
              <dgm:constr type="l" for="ch" forName="childRect"/>
              <dgm:constr type="t" for="ch" forName="childRect"/>
              <dgm:constr type="w" for="ch" forName="parentText" refType="w" fact="0.65"/>
              <dgm:constr type="h" for="ch" forName="parentText" refType="h" refFor="ch" refForName="childRect" fact="0.43"/>
              <dgm:constr type="l" for="ch" forName="parentText"/>
              <dgm:constr type="t" for="ch" forName="parentText" refType="h" refFor="ch" refForName="childRect"/>
              <dgm:constr type="w" for="ch" forName="parentRect" refType="w" fact="0.923"/>
              <dgm:constr type="h" for="ch" forName="parentRect" refType="h" refFor="ch" refForName="parentText"/>
              <dgm:constr type="l" for="ch" forName="parentRect"/>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r" for="ch" forName="adorn" refType="w"/>
            </dgm:constrLst>
          </dgm:if>
          <dgm:else name="Name5">
            <dgm:constrLst>
              <dgm:constr type="w" val="1"/>
              <dgm:constr type="h" refType="w" fact="1.06"/>
              <dgm:constr type="h" for="ch" forName="childRect" refType="h" fact="0.65"/>
              <dgm:constr type="w" for="ch" forName="childRect" refType="w" fact="0.923"/>
              <dgm:constr type="r" for="ch" forName="childRect" refType="w"/>
              <dgm:constr type="t" for="ch" forName="childRect"/>
              <dgm:constr type="w" for="ch" forName="parentText" refType="w" fact="0.65"/>
              <dgm:constr type="h" for="ch" forName="parentText" refType="h" refFor="ch" refForName="childRect" fact="0.43"/>
              <dgm:constr type="r" for="ch" forName="parentText" refType="w"/>
              <dgm:constr type="t" for="ch" forName="parentText" refType="h" refFor="ch" refForName="childRect"/>
              <dgm:constr type="w" for="ch" forName="parentRect" refType="w" fact="0.923"/>
              <dgm:constr type="h" for="ch" forName="parentRect" refType="h" refFor="ch" refForName="parentText"/>
              <dgm:constr type="r" for="ch" forName="parentRect" refType="w"/>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l" for="ch" forName="adorn"/>
            </dgm:constrLst>
          </dgm:else>
        </dgm:choose>
        <dgm:ruleLst/>
        <dgm:layoutNode name="childRect" styleLbl="bgAcc1">
          <dgm:varLst>
            <dgm:bulletEnabled val="1"/>
          </dgm:varLst>
          <dgm:alg type="tx">
            <dgm:param type="stBulletLvl" val="1"/>
          </dgm:alg>
          <dgm:shape xmlns:r="http://schemas.openxmlformats.org/officeDocument/2006/relationships" type="round2SameRect" r:blip="">
            <dgm:adjLst>
              <dgm:adj idx="1" val="0.08"/>
            </dgm:adjLst>
          </dgm:shape>
          <dgm:presOf axis="des" ptType="node"/>
          <dgm:constrLst>
            <dgm:constr type="secFontSz" refType="primFontSz"/>
            <dgm:constr type="tMarg" refType="primFontSz" fact="0.3"/>
            <dgm:constr type="bMarg" refType="primFontSz" fact="0.1"/>
            <dgm:constr type="lMarg" refType="primFontSz" fact="0.1"/>
            <dgm:constr type="rMarg" refType="primFontSz" fact="0.1"/>
          </dgm:constrLst>
          <dgm:ruleLst>
            <dgm:rule type="primFontSz" val="5" fact="NaN" max="NaN"/>
          </dgm:ruleLst>
        </dgm:layoutNode>
        <dgm:layoutNode name="parentText">
          <dgm:varLst>
            <dgm:chMax val="0"/>
            <dgm:bulletEnabled val="1"/>
          </dgm:varLst>
          <dgm:choose name="Name6">
            <dgm:if name="Name7" func="var" arg="dir" op="equ" val="norm">
              <dgm:alg type="tx">
                <dgm:param type="parTxLTRAlign" val="l"/>
                <dgm:param type="parTxRTLAlign" val="l"/>
              </dgm:alg>
            </dgm:if>
            <dgm:else name="Name8">
              <dgm:alg type="tx">
                <dgm:param type="parTxLTRAlign" val="r"/>
                <dgm:param type="parTxRTLAlign" val="r"/>
              </dgm:alg>
            </dgm:else>
          </dgm:choose>
          <dgm:shape xmlns:r="http://schemas.openxmlformats.org/officeDocument/2006/relationships" type="rect" r:blip="" zOrderOff="1" hideGeom="1">
            <dgm:adjLst/>
          </dgm:shape>
          <dgm:presOf axis="self" ptType="node"/>
          <dgm:constrLst>
            <dgm:constr type="tMarg"/>
            <dgm:constr type="bMarg"/>
            <dgm:constr type="lMarg" refType="primFontSz" fact="0.3"/>
            <dgm:constr type="rMarg" refType="primFontSz" fact="0.1"/>
          </dgm:constrLst>
          <dgm:ruleLst>
            <dgm:rule type="primFontSz" val="5" fact="NaN" max="NaN"/>
          </dgm:ruleLst>
        </dgm:layoutNode>
        <dgm:layoutNode name="parentRect" styleLbl="alignNode1">
          <dgm:alg type="sp"/>
          <dgm:shape xmlns:r="http://schemas.openxmlformats.org/officeDocument/2006/relationships" type="rect" r:blip="">
            <dgm:adjLst/>
          </dgm:shape>
          <dgm:presOf axis="self" ptType="node"/>
          <dgm:constrLst/>
          <dgm:ruleLst/>
        </dgm:layoutNode>
        <dgm:layoutNode name="adorn" styleLbl="fgAccFollowNod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constr type="w" val="1"/>
            <dgm:constr type="h" refType="w"/>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7.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8.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C54AD7C-D434-674F-ABE3-45BB78B64D91}"/>
              </a:ext>
            </a:extLst>
          </p:cNvPr>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F74E8746-50E3-7242-816C-2523F37BB0F8}"/>
              </a:ext>
            </a:extLst>
          </p:cNvPr>
          <p:cNvSpPr>
            <a:spLocks noGrp="1"/>
          </p:cNvSpPr>
          <p:nvPr>
            <p:ph type="dt" sz="quarter" idx="1"/>
          </p:nvPr>
        </p:nvSpPr>
        <p:spPr>
          <a:xfrm>
            <a:off x="5179484" y="0"/>
            <a:ext cx="3962400" cy="344091"/>
          </a:xfrm>
          <a:prstGeom prst="rect">
            <a:avLst/>
          </a:prstGeom>
        </p:spPr>
        <p:txBody>
          <a:bodyPr vert="horz" lIns="91440" tIns="45720" rIns="91440" bIns="45720" rtlCol="0"/>
          <a:lstStyle>
            <a:lvl1pPr algn="r">
              <a:defRPr sz="1200"/>
            </a:lvl1pPr>
          </a:lstStyle>
          <a:p>
            <a:fld id="{66086F72-A37D-824B-9409-D9F6F828ACF5}" type="datetimeFigureOut">
              <a:rPr lang="en-US" smtClean="0"/>
              <a:t>5/8/2024</a:t>
            </a:fld>
            <a:endParaRPr lang="en-US"/>
          </a:p>
        </p:txBody>
      </p:sp>
      <p:sp>
        <p:nvSpPr>
          <p:cNvPr id="4" name="Footer Placeholder 3">
            <a:extLst>
              <a:ext uri="{FF2B5EF4-FFF2-40B4-BE49-F238E27FC236}">
                <a16:creationId xmlns:a16="http://schemas.microsoft.com/office/drawing/2014/main" id="{9A752F86-907E-4F40-8239-AA4DAD47C4B2}"/>
              </a:ext>
            </a:extLst>
          </p:cNvPr>
          <p:cNvSpPr>
            <a:spLocks noGrp="1"/>
          </p:cNvSpPr>
          <p:nvPr>
            <p:ph type="ftr" sz="quarter" idx="2"/>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2120CC6F-7CB9-EF49-AC89-C21AF02B4066}"/>
              </a:ext>
            </a:extLst>
          </p:cNvPr>
          <p:cNvSpPr>
            <a:spLocks noGrp="1"/>
          </p:cNvSpPr>
          <p:nvPr>
            <p:ph type="sldNum" sz="quarter" idx="3"/>
          </p:nvPr>
        </p:nvSpPr>
        <p:spPr>
          <a:xfrm>
            <a:off x="5179484" y="6513910"/>
            <a:ext cx="3962400" cy="344090"/>
          </a:xfrm>
          <a:prstGeom prst="rect">
            <a:avLst/>
          </a:prstGeom>
        </p:spPr>
        <p:txBody>
          <a:bodyPr vert="horz" lIns="91440" tIns="45720" rIns="91440" bIns="45720" rtlCol="0" anchor="b"/>
          <a:lstStyle>
            <a:lvl1pPr algn="r">
              <a:defRPr sz="1200"/>
            </a:lvl1pPr>
          </a:lstStyle>
          <a:p>
            <a:fld id="{3DFA8C8A-B923-9348-98AD-70FCDC041BAA}" type="slidenum">
              <a:rPr lang="en-US" smtClean="0"/>
              <a:t>‹#›</a:t>
            </a:fld>
            <a:endParaRPr lang="en-US"/>
          </a:p>
        </p:txBody>
      </p:sp>
    </p:spTree>
    <p:extLst>
      <p:ext uri="{BB962C8B-B14F-4D97-AF65-F5344CB8AC3E}">
        <p14:creationId xmlns:p14="http://schemas.microsoft.com/office/powerpoint/2010/main" val="264834818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B089E777-087F-2E4A-86D7-646086A1AA26}" type="datetimeFigureOut">
              <a:rPr lang="en-US" smtClean="0"/>
              <a:t>5/8/2024</a:t>
            </a:fld>
            <a:endParaRPr lang="en-US"/>
          </a:p>
        </p:txBody>
      </p:sp>
      <p:sp>
        <p:nvSpPr>
          <p:cNvPr id="4" name="Slide Image Placeholder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633E8E15-765C-0D4F-836A-CC046D048C06}" type="slidenum">
              <a:rPr lang="en-US" smtClean="0"/>
              <a:t>‹#›</a:t>
            </a:fld>
            <a:endParaRPr lang="en-US"/>
          </a:p>
        </p:txBody>
      </p:sp>
    </p:spTree>
    <p:extLst>
      <p:ext uri="{BB962C8B-B14F-4D97-AF65-F5344CB8AC3E}">
        <p14:creationId xmlns:p14="http://schemas.microsoft.com/office/powerpoint/2010/main" val="8692804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were the key results of the transformation: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latin typeface="Söhne"/>
              </a:rPr>
              <a:t>Strategic Shift Towards Digitalization</a:t>
            </a:r>
            <a:endParaRPr lang="en-US" sz="12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prstClr val="white"/>
                </a:solidFill>
                <a:latin typeface="Söhne"/>
                <a:ea typeface="+mn-ea"/>
                <a:cs typeface="+mn-cs"/>
              </a:rPr>
              <a:t>Driving Profitability and Market Recognition which shows the financial strength</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prstClr val="white"/>
                </a:solidFill>
                <a:latin typeface="Söhne"/>
                <a:ea typeface="+mn-ea"/>
                <a:cs typeface="+mn-cs"/>
              </a:rPr>
              <a:t>Enhanced Customer Engagement which shows increased digital service utilization</a:t>
            </a:r>
          </a:p>
          <a:p>
            <a:r>
              <a:rPr lang="en-US" i="0" dirty="0">
                <a:solidFill>
                  <a:srgbClr val="910513"/>
                </a:solidFill>
                <a:effectLst/>
                <a:highlight>
                  <a:srgbClr val="FFFFFF"/>
                </a:highlight>
                <a:latin typeface="Söhne"/>
              </a:rPr>
              <a:t>Resilience During External Challenges : Covid 19 Impact</a:t>
            </a:r>
            <a:endParaRPr lang="en-US" dirty="0">
              <a:solidFill>
                <a:srgbClr val="910513"/>
              </a:solidFill>
            </a:endParaRPr>
          </a:p>
          <a:p>
            <a:endParaRPr lang="en-US" dirty="0"/>
          </a:p>
        </p:txBody>
      </p:sp>
      <p:sp>
        <p:nvSpPr>
          <p:cNvPr id="4" name="Slide Number Placeholder 3"/>
          <p:cNvSpPr>
            <a:spLocks noGrp="1"/>
          </p:cNvSpPr>
          <p:nvPr>
            <p:ph type="sldNum" sz="quarter" idx="5"/>
          </p:nvPr>
        </p:nvSpPr>
        <p:spPr/>
        <p:txBody>
          <a:bodyPr/>
          <a:lstStyle/>
          <a:p>
            <a:fld id="{633E8E15-765C-0D4F-836A-CC046D048C06}" type="slidenum">
              <a:rPr lang="en-US" smtClean="0"/>
              <a:t>3</a:t>
            </a:fld>
            <a:endParaRPr lang="en-US"/>
          </a:p>
        </p:txBody>
      </p:sp>
    </p:spTree>
    <p:extLst>
      <p:ext uri="{BB962C8B-B14F-4D97-AF65-F5344CB8AC3E}">
        <p14:creationId xmlns:p14="http://schemas.microsoft.com/office/powerpoint/2010/main" val="24040224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633E8E15-765C-0D4F-836A-CC046D048C06}" type="slidenum">
              <a:rPr lang="en-US" smtClean="0"/>
              <a:t>16</a:t>
            </a:fld>
            <a:endParaRPr lang="en-US"/>
          </a:p>
        </p:txBody>
      </p:sp>
    </p:spTree>
    <p:extLst>
      <p:ext uri="{BB962C8B-B14F-4D97-AF65-F5344CB8AC3E}">
        <p14:creationId xmlns:p14="http://schemas.microsoft.com/office/powerpoint/2010/main" val="23209332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a:buChar char="•"/>
            </a:pPr>
            <a:r>
              <a:rPr lang="en-US"/>
              <a:t>Alignment with Organizational Culture: </a:t>
            </a:r>
            <a:r>
              <a:rPr lang="en-US" err="1"/>
              <a:t>LeSS</a:t>
            </a:r>
            <a:r>
              <a:rPr lang="en-US"/>
              <a:t> emphasis on minimal hierarchy and promoting team autonomy aligns with Raiffeisenbank's cultural shift towards "comfortable entrepreneurship" and decentralized decision-making.</a:t>
            </a:r>
          </a:p>
          <a:p>
            <a:pPr marL="285750" indent="-285750">
              <a:buFont typeface="Arial"/>
              <a:buChar char="•"/>
            </a:pPr>
            <a:r>
              <a:rPr lang="en-US"/>
              <a:t>Simplicity and Scalability: </a:t>
            </a:r>
            <a:r>
              <a:rPr lang="en-US" err="1"/>
              <a:t>LeSS</a:t>
            </a:r>
            <a:r>
              <a:rPr lang="en-US"/>
              <a:t> provides a straightforward framework that extends Scrum practices to multiple cross-functional team without adding excessive complexity, </a:t>
            </a:r>
            <a:r>
              <a:rPr lang="en-US" err="1"/>
              <a:t>LeSS</a:t>
            </a:r>
            <a:r>
              <a:rPr lang="en-US"/>
              <a:t> allowed for scaling agile practices across multiple teams working on large products simultaneously, which was a requirement for Raiffeisenbank's transformation.</a:t>
            </a:r>
            <a:endParaRPr lang="en-US">
              <a:cs typeface="Calibri"/>
            </a:endParaRPr>
          </a:p>
          <a:p>
            <a:pPr marL="285750" indent="-285750">
              <a:buFont typeface="Arial"/>
              <a:buChar char="•"/>
            </a:pPr>
            <a:r>
              <a:rPr lang="en-US"/>
              <a:t>Proven Effectiveness in Large Settings: </a:t>
            </a:r>
            <a:r>
              <a:rPr lang="en-US" err="1"/>
              <a:t>LeSS</a:t>
            </a:r>
            <a:r>
              <a:rPr lang="en-US"/>
              <a:t> has been effectively applied in various large-scale organizations, offering a clear framework with enough flexibility to adapt to specific organizational needs, making it suitable for Raiffeisenbank's size (over 8,000 employees) and scope of digital transformation.</a:t>
            </a:r>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633E8E15-765C-0D4F-836A-CC046D048C06}" type="slidenum">
              <a:rPr lang="en-US" smtClean="0"/>
              <a:t>19</a:t>
            </a:fld>
            <a:endParaRPr lang="en-US"/>
          </a:p>
        </p:txBody>
      </p:sp>
    </p:spTree>
    <p:extLst>
      <p:ext uri="{BB962C8B-B14F-4D97-AF65-F5344CB8AC3E}">
        <p14:creationId xmlns:p14="http://schemas.microsoft.com/office/powerpoint/2010/main" val="19554530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a:buChar char="•"/>
            </a:pPr>
            <a:r>
              <a:rPr lang="en-US"/>
              <a:t>Scaled Agile (</a:t>
            </a:r>
            <a:r>
              <a:rPr lang="en-US" err="1"/>
              <a:t>SAFe</a:t>
            </a:r>
            <a:r>
              <a:rPr lang="en-US"/>
              <a:t>): Often considered more prescriptive and complex, potentially offering less flexibility compared to </a:t>
            </a:r>
            <a:r>
              <a:rPr lang="en-US" err="1"/>
              <a:t>LeSS</a:t>
            </a:r>
            <a:r>
              <a:rPr lang="en-US"/>
              <a:t>. </a:t>
            </a:r>
            <a:r>
              <a:rPr lang="en-US" err="1"/>
              <a:t>SAFe</a:t>
            </a:r>
            <a:r>
              <a:rPr lang="en-US"/>
              <a:t> involves multiple layers of governance and roles that might not align with the lean and autonomous structure desired by Raiffeisenbank.</a:t>
            </a:r>
            <a:endParaRPr lang="en-US">
              <a:cs typeface="Calibri"/>
            </a:endParaRPr>
          </a:p>
          <a:p>
            <a:pPr marL="285750" indent="-285750">
              <a:buFont typeface="Arial"/>
              <a:buChar char="•"/>
            </a:pPr>
            <a:r>
              <a:rPr lang="en-US"/>
              <a:t>Disciplined Agile (DA): Provides a toolkit approach allowing for more customization but requires a deeper understanding and more extensive change management to implement effectively, which could slow down the transformation process.</a:t>
            </a:r>
            <a:endParaRPr lang="en-US">
              <a:cs typeface="Calibri"/>
            </a:endParaRPr>
          </a:p>
          <a:p>
            <a:pPr marL="285750" indent="-285750">
              <a:buFont typeface="Arial"/>
              <a:buChar char="•"/>
            </a:pPr>
            <a:r>
              <a:rPr lang="en-US"/>
              <a:t>Scrum of Scrums: Suitable for smaller scales than Raiffeisenbank's needs. It focuses mainly on coordination between teams rather than a comprehensive scaling of agile practices across large enterprises.</a:t>
            </a:r>
            <a:endParaRPr lang="en-US">
              <a:cs typeface="Calibri"/>
            </a:endParaRPr>
          </a:p>
          <a:p>
            <a:pPr marL="285750" indent="-285750">
              <a:buFont typeface="Arial"/>
              <a:buChar char="•"/>
            </a:pPr>
            <a:r>
              <a:rPr lang="en-US"/>
              <a:t>Spotify Model: Highly autonomous and less structured, which could risk diluting strategic alignment across the bank's large-scale operations. It also lacks the formalized scaling mechanism that </a:t>
            </a:r>
            <a:r>
              <a:rPr lang="en-US" err="1"/>
              <a:t>LeSS</a:t>
            </a:r>
            <a:r>
              <a:rPr lang="en-US"/>
              <a:t> offers, which is crucial for maintaining coherence in large product developments.</a:t>
            </a:r>
          </a:p>
          <a:p>
            <a:endParaRPr lang="en-US">
              <a:cs typeface="Calibri"/>
            </a:endParaRPr>
          </a:p>
        </p:txBody>
      </p:sp>
      <p:sp>
        <p:nvSpPr>
          <p:cNvPr id="4" name="Slide Number Placeholder 3"/>
          <p:cNvSpPr>
            <a:spLocks noGrp="1"/>
          </p:cNvSpPr>
          <p:nvPr>
            <p:ph type="sldNum" sz="quarter" idx="5"/>
          </p:nvPr>
        </p:nvSpPr>
        <p:spPr/>
        <p:txBody>
          <a:bodyPr/>
          <a:lstStyle/>
          <a:p>
            <a:fld id="{633E8E15-765C-0D4F-836A-CC046D048C06}" type="slidenum">
              <a:rPr lang="en-US" smtClean="0"/>
              <a:t>20</a:t>
            </a:fld>
            <a:endParaRPr lang="en-US"/>
          </a:p>
        </p:txBody>
      </p:sp>
    </p:spTree>
    <p:extLst>
      <p:ext uri="{BB962C8B-B14F-4D97-AF65-F5344CB8AC3E}">
        <p14:creationId xmlns:p14="http://schemas.microsoft.com/office/powerpoint/2010/main" val="13770361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a:buChar char="•"/>
            </a:pPr>
            <a:r>
              <a:rPr lang="en-US"/>
              <a:t>Enhanced Collaboration and Integration: By encouraging cross-functional teams to work together towards a common goal, </a:t>
            </a:r>
            <a:r>
              <a:rPr lang="en-US" err="1"/>
              <a:t>LeSS</a:t>
            </a:r>
            <a:r>
              <a:rPr lang="en-US"/>
              <a:t> helps break down silos, fostering better collaboration and innovation across the bank</a:t>
            </a:r>
            <a:endParaRPr lang="en-US">
              <a:cs typeface="Calibri"/>
            </a:endParaRPr>
          </a:p>
          <a:p>
            <a:pPr marL="285750" indent="-285750">
              <a:buFont typeface="Arial"/>
              <a:buChar char="•"/>
            </a:pPr>
            <a:r>
              <a:rPr lang="en-US"/>
              <a:t>Focus on Customer-Centric Products: </a:t>
            </a:r>
            <a:r>
              <a:rPr lang="en-US" err="1"/>
              <a:t>LeSS's</a:t>
            </a:r>
            <a:r>
              <a:rPr lang="en-US"/>
              <a:t> framework ensures that all teams are aligned towards delivering customer value, which is critical for Raiffeisenbank's goal of enhancing digital customer experiences</a:t>
            </a:r>
            <a:endParaRPr lang="en-US">
              <a:cs typeface="Calibri"/>
            </a:endParaRPr>
          </a:p>
          <a:p>
            <a:pPr marL="285750" indent="-285750">
              <a:buFont typeface="Arial"/>
              <a:buChar char="•"/>
            </a:pPr>
            <a:r>
              <a:rPr lang="en-US"/>
              <a:t>Adaptability and Continuous Improvement: </a:t>
            </a:r>
            <a:r>
              <a:rPr lang="en-US" err="1"/>
              <a:t>LeSS</a:t>
            </a:r>
            <a:r>
              <a:rPr lang="en-US"/>
              <a:t> allows Raiffeisenbank to adapt processes quickly and incorporate feedback effectively, essential for the fast-paced financial services sector</a:t>
            </a:r>
            <a:endParaRPr lang="en-US">
              <a:cs typeface="Calibri"/>
            </a:endParaRPr>
          </a:p>
          <a:p>
            <a:pPr marL="285750" indent="-285750">
              <a:buFont typeface="Arial"/>
              <a:buChar char="•"/>
            </a:pPr>
            <a:r>
              <a:rPr lang="en-US"/>
              <a:t>Cost-Effectiveness: By minimizing additional roles and artifacts, </a:t>
            </a:r>
            <a:r>
              <a:rPr lang="en-US" err="1"/>
              <a:t>LeSS</a:t>
            </a:r>
            <a:r>
              <a:rPr lang="en-US"/>
              <a:t> helps keep the transformation lean and cost-effective, aligning with the bank's efficiency goals</a:t>
            </a:r>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633E8E15-765C-0D4F-836A-CC046D048C06}" type="slidenum">
              <a:rPr lang="en-US" smtClean="0"/>
              <a:t>21</a:t>
            </a:fld>
            <a:endParaRPr lang="en-US"/>
          </a:p>
        </p:txBody>
      </p:sp>
    </p:spTree>
    <p:extLst>
      <p:ext uri="{BB962C8B-B14F-4D97-AF65-F5344CB8AC3E}">
        <p14:creationId xmlns:p14="http://schemas.microsoft.com/office/powerpoint/2010/main" val="41626241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33E8E15-765C-0D4F-836A-CC046D048C06}" type="slidenum">
              <a:rPr lang="en-US" smtClean="0"/>
              <a:t>23</a:t>
            </a:fld>
            <a:endParaRPr lang="en-US"/>
          </a:p>
        </p:txBody>
      </p:sp>
    </p:spTree>
    <p:extLst>
      <p:ext uri="{BB962C8B-B14F-4D97-AF65-F5344CB8AC3E}">
        <p14:creationId xmlns:p14="http://schemas.microsoft.com/office/powerpoint/2010/main" val="19276431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Why does three need to be a change in culture for RBI’s ventures to succeed?</a:t>
            </a:r>
          </a:p>
          <a:p>
            <a:endParaRPr lang="en-US"/>
          </a:p>
          <a:p>
            <a:pPr marL="171450" indent="-171450">
              <a:buFont typeface="Arial" panose="020B0604020202020204" pitchFamily="34" charset="0"/>
              <a:buChar char="•"/>
            </a:pPr>
            <a:r>
              <a:rPr lang="en-US" b="0" i="0">
                <a:solidFill>
                  <a:srgbClr val="ECECEC"/>
                </a:solidFill>
                <a:effectLst/>
                <a:highlight>
                  <a:srgbClr val="212121"/>
                </a:highlight>
                <a:latin typeface="Söhne"/>
              </a:rPr>
              <a:t>Agile methodologies focus on a cultural shift towards embracing change, flexibility, and continuous improvement. </a:t>
            </a:r>
          </a:p>
          <a:p>
            <a:pPr marL="171450" indent="-171450">
              <a:buFont typeface="Arial" panose="020B0604020202020204" pitchFamily="34" charset="0"/>
              <a:buChar char="•"/>
            </a:pPr>
            <a:endParaRPr lang="en-US" b="0" i="0">
              <a:solidFill>
                <a:srgbClr val="ECECEC"/>
              </a:solidFill>
              <a:effectLst/>
              <a:highlight>
                <a:srgbClr val="212121"/>
              </a:highlight>
              <a:latin typeface="Söhne"/>
            </a:endParaRPr>
          </a:p>
          <a:p>
            <a:pPr marL="171450" indent="-171450">
              <a:buFont typeface="Arial" panose="020B0604020202020204" pitchFamily="34" charset="0"/>
              <a:buChar char="•"/>
            </a:pPr>
            <a:r>
              <a:rPr lang="en-US" b="0" i="0">
                <a:solidFill>
                  <a:srgbClr val="ECECEC"/>
                </a:solidFill>
                <a:effectLst/>
                <a:highlight>
                  <a:srgbClr val="212121"/>
                </a:highlight>
                <a:latin typeface="Söhne"/>
              </a:rPr>
              <a:t>For our organization, this cultural adaptability can help in rapidly adjusting to the new regulatory environments and operational constraints. </a:t>
            </a:r>
          </a:p>
          <a:p>
            <a:pPr marL="171450" indent="-171450">
              <a:buFont typeface="Arial" panose="020B0604020202020204" pitchFamily="34" charset="0"/>
              <a:buChar char="•"/>
            </a:pPr>
            <a:endParaRPr lang="en-US" b="0" i="0">
              <a:solidFill>
                <a:srgbClr val="ECECEC"/>
              </a:solidFill>
              <a:effectLst/>
              <a:highlight>
                <a:srgbClr val="212121"/>
              </a:highlight>
              <a:latin typeface="Söhne"/>
            </a:endParaRPr>
          </a:p>
          <a:p>
            <a:pPr marL="171450" indent="-171450">
              <a:buFont typeface="Arial" panose="020B0604020202020204" pitchFamily="34" charset="0"/>
              <a:buChar char="•"/>
            </a:pPr>
            <a:r>
              <a:rPr lang="en-US" b="0" i="0">
                <a:solidFill>
                  <a:srgbClr val="ECECEC"/>
                </a:solidFill>
                <a:effectLst/>
                <a:highlight>
                  <a:srgbClr val="212121"/>
                </a:highlight>
                <a:latin typeface="Söhne"/>
              </a:rPr>
              <a:t>The shift to a culture that values agility over rigid planning allows the bank to respond swiftly to external changes such as regulatory demands.</a:t>
            </a:r>
            <a:endParaRPr lang="en-US"/>
          </a:p>
        </p:txBody>
      </p:sp>
      <p:sp>
        <p:nvSpPr>
          <p:cNvPr id="4" name="Slide Number Placeholder 3"/>
          <p:cNvSpPr>
            <a:spLocks noGrp="1"/>
          </p:cNvSpPr>
          <p:nvPr>
            <p:ph type="sldNum" sz="quarter" idx="5"/>
          </p:nvPr>
        </p:nvSpPr>
        <p:spPr/>
        <p:txBody>
          <a:bodyPr/>
          <a:lstStyle/>
          <a:p>
            <a:fld id="{633E8E15-765C-0D4F-836A-CC046D048C06}" type="slidenum">
              <a:rPr lang="en-US" smtClean="0"/>
              <a:t>24</a:t>
            </a:fld>
            <a:endParaRPr lang="en-US"/>
          </a:p>
        </p:txBody>
      </p:sp>
    </p:spTree>
    <p:extLst>
      <p:ext uri="{BB962C8B-B14F-4D97-AF65-F5344CB8AC3E}">
        <p14:creationId xmlns:p14="http://schemas.microsoft.com/office/powerpoint/2010/main" val="34087971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Agile frameworks often emphasize servant leadership, where leaders prioritize support for their teams over command-control tactics. </a:t>
            </a:r>
          </a:p>
          <a:p>
            <a:pPr marL="171450" indent="-171450">
              <a:buFont typeface="Arial" panose="020B0604020202020204" pitchFamily="34" charset="0"/>
              <a:buChar char="•"/>
            </a:pPr>
            <a:endParaRPr lang="en-US"/>
          </a:p>
          <a:p>
            <a:pPr marL="171450" indent="-171450">
              <a:buFont typeface="Arial" panose="020B0604020202020204" pitchFamily="34" charset="0"/>
              <a:buChar char="•"/>
            </a:pPr>
            <a:r>
              <a:rPr lang="en-US"/>
              <a:t>This can enhance RBI's ability to make the significant adjustments required by the regulators by empowering employees to take initiative and make decisions that align with the strategic shift without waiting for top-down directives.</a:t>
            </a:r>
          </a:p>
          <a:p>
            <a:pPr marL="171450" indent="-171450">
              <a:buFont typeface="Arial" panose="020B0604020202020204" pitchFamily="34" charset="0"/>
              <a:buChar char="•"/>
            </a:pPr>
            <a:endParaRPr lang="en-US"/>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a:solidFill>
                  <a:srgbClr val="ECECEC"/>
                </a:solidFill>
                <a:effectLst/>
                <a:highlight>
                  <a:srgbClr val="212121"/>
                </a:highlight>
                <a:latin typeface="Söhne"/>
              </a:rPr>
              <a:t>Building a supportive environment that enhances employee engagement and accountability.</a:t>
            </a:r>
          </a:p>
          <a:p>
            <a:pPr marL="171450" indent="-171450">
              <a:buFont typeface="Arial" panose="020B0604020202020204" pitchFamily="34" charset="0"/>
              <a:buChar char="•"/>
            </a:pPr>
            <a:endParaRPr lang="en-US"/>
          </a:p>
        </p:txBody>
      </p:sp>
      <p:sp>
        <p:nvSpPr>
          <p:cNvPr id="4" name="Slide Number Placeholder 3"/>
          <p:cNvSpPr>
            <a:spLocks noGrp="1"/>
          </p:cNvSpPr>
          <p:nvPr>
            <p:ph type="sldNum" sz="quarter" idx="5"/>
          </p:nvPr>
        </p:nvSpPr>
        <p:spPr/>
        <p:txBody>
          <a:bodyPr/>
          <a:lstStyle/>
          <a:p>
            <a:fld id="{633E8E15-765C-0D4F-836A-CC046D048C06}" type="slidenum">
              <a:rPr lang="en-US" smtClean="0"/>
              <a:t>25</a:t>
            </a:fld>
            <a:endParaRPr lang="en-US"/>
          </a:p>
        </p:txBody>
      </p:sp>
    </p:spTree>
    <p:extLst>
      <p:ext uri="{BB962C8B-B14F-4D97-AF65-F5344CB8AC3E}">
        <p14:creationId xmlns:p14="http://schemas.microsoft.com/office/powerpoint/2010/main" val="32282060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Implementing agile principles such as prioritizing individuals and interactions, customer collaboration, and responding to change can guide RBI during this transition. </a:t>
            </a:r>
          </a:p>
          <a:p>
            <a:pPr marL="171450" indent="-171450">
              <a:buFont typeface="Arial" panose="020B0604020202020204" pitchFamily="34" charset="0"/>
              <a:buChar char="•"/>
            </a:pPr>
            <a:endParaRPr lang="en-US"/>
          </a:p>
          <a:p>
            <a:pPr marL="171450" indent="-171450">
              <a:buFont typeface="Arial" panose="020B0604020202020204" pitchFamily="34" charset="0"/>
              <a:buChar char="•"/>
            </a:pPr>
            <a:r>
              <a:rPr lang="en-US"/>
              <a:t>By focusing on these agile values, RBI can maintain operational effectiveness and customer service quality even as it scales down certain aspects of its operations.</a:t>
            </a:r>
          </a:p>
        </p:txBody>
      </p:sp>
      <p:sp>
        <p:nvSpPr>
          <p:cNvPr id="4" name="Slide Number Placeholder 3"/>
          <p:cNvSpPr>
            <a:spLocks noGrp="1"/>
          </p:cNvSpPr>
          <p:nvPr>
            <p:ph type="sldNum" sz="quarter" idx="5"/>
          </p:nvPr>
        </p:nvSpPr>
        <p:spPr/>
        <p:txBody>
          <a:bodyPr/>
          <a:lstStyle/>
          <a:p>
            <a:fld id="{633E8E15-765C-0D4F-836A-CC046D048C06}" type="slidenum">
              <a:rPr lang="en-US" smtClean="0"/>
              <a:t>26</a:t>
            </a:fld>
            <a:endParaRPr lang="en-US"/>
          </a:p>
        </p:txBody>
      </p:sp>
    </p:spTree>
    <p:extLst>
      <p:ext uri="{BB962C8B-B14F-4D97-AF65-F5344CB8AC3E}">
        <p14:creationId xmlns:p14="http://schemas.microsoft.com/office/powerpoint/2010/main" val="41396882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 </a:t>
            </a:r>
            <a:r>
              <a:rPr lang="en-US" err="1"/>
              <a:t>LeSS</a:t>
            </a:r>
            <a:r>
              <a:rPr lang="en-US"/>
              <a:t> provides a structured approach to scaling agile practices in large organizations like RBI.</a:t>
            </a:r>
          </a:p>
          <a:p>
            <a:pPr marL="171450" indent="-171450">
              <a:buFont typeface="Arial" panose="020B0604020202020204" pitchFamily="34" charset="0"/>
              <a:buChar char="•"/>
            </a:pPr>
            <a:endParaRPr lang="en-US"/>
          </a:p>
          <a:p>
            <a:pPr marL="171450" indent="-171450">
              <a:buFont typeface="Arial" panose="020B0604020202020204" pitchFamily="34" charset="0"/>
              <a:buChar char="•"/>
            </a:pPr>
            <a:r>
              <a:rPr lang="en-US"/>
              <a:t>It helps integrate various departments and teams to work cohesively on large-scale projects. </a:t>
            </a:r>
          </a:p>
          <a:p>
            <a:pPr marL="171450" indent="-171450">
              <a:buFont typeface="Arial" panose="020B0604020202020204" pitchFamily="34" charset="0"/>
              <a:buChar char="•"/>
            </a:pPr>
            <a:endParaRPr lang="en-US"/>
          </a:p>
          <a:p>
            <a:pPr marL="171450" indent="-171450">
              <a:buFont typeface="Arial" panose="020B0604020202020204" pitchFamily="34" charset="0"/>
              <a:buChar char="•"/>
            </a:pPr>
            <a:r>
              <a:rPr lang="en-US"/>
              <a:t>Adopting </a:t>
            </a:r>
            <a:r>
              <a:rPr lang="en-US" err="1"/>
              <a:t>LeSS</a:t>
            </a:r>
            <a:r>
              <a:rPr lang="en-US"/>
              <a:t> could enable RBI to streamline the processes involved in reducing its exposure to the Russian market by enhancing collaboration across multiple teams, thus ensuring that changes are implemented effectively and uniformly.</a:t>
            </a:r>
          </a:p>
        </p:txBody>
      </p:sp>
      <p:sp>
        <p:nvSpPr>
          <p:cNvPr id="4" name="Slide Number Placeholder 3"/>
          <p:cNvSpPr>
            <a:spLocks noGrp="1"/>
          </p:cNvSpPr>
          <p:nvPr>
            <p:ph type="sldNum" sz="quarter" idx="5"/>
          </p:nvPr>
        </p:nvSpPr>
        <p:spPr/>
        <p:txBody>
          <a:bodyPr/>
          <a:lstStyle/>
          <a:p>
            <a:fld id="{633E8E15-765C-0D4F-836A-CC046D048C06}" type="slidenum">
              <a:rPr lang="en-US" smtClean="0"/>
              <a:t>27</a:t>
            </a:fld>
            <a:endParaRPr lang="en-US"/>
          </a:p>
        </p:txBody>
      </p:sp>
    </p:spTree>
    <p:extLst>
      <p:ext uri="{BB962C8B-B14F-4D97-AF65-F5344CB8AC3E}">
        <p14:creationId xmlns:p14="http://schemas.microsoft.com/office/powerpoint/2010/main" val="18721903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The agile approach of developing through small, manageable increments and frequent iterations allows RBI to make gradual adjustments in its operations. </a:t>
            </a:r>
          </a:p>
          <a:p>
            <a:pPr marL="171450" indent="-171450">
              <a:buFont typeface="Arial" panose="020B0604020202020204" pitchFamily="34" charset="0"/>
              <a:buChar char="•"/>
            </a:pPr>
            <a:endParaRPr lang="en-US"/>
          </a:p>
          <a:p>
            <a:pPr marL="171450" indent="-171450">
              <a:buFont typeface="Arial" panose="020B0604020202020204" pitchFamily="34" charset="0"/>
              <a:buChar char="•"/>
            </a:pPr>
            <a:r>
              <a:rPr lang="en-US"/>
              <a:t>This method not only mitigates risks by allowing for adjustments based on real-time feedback but also ensures that the bank can meet the regulatory requirements progressively, without disrupting ongoing operations.</a:t>
            </a:r>
          </a:p>
        </p:txBody>
      </p:sp>
      <p:sp>
        <p:nvSpPr>
          <p:cNvPr id="4" name="Slide Number Placeholder 3"/>
          <p:cNvSpPr>
            <a:spLocks noGrp="1"/>
          </p:cNvSpPr>
          <p:nvPr>
            <p:ph type="sldNum" sz="quarter" idx="5"/>
          </p:nvPr>
        </p:nvSpPr>
        <p:spPr/>
        <p:txBody>
          <a:bodyPr/>
          <a:lstStyle/>
          <a:p>
            <a:fld id="{633E8E15-765C-0D4F-836A-CC046D048C06}" type="slidenum">
              <a:rPr lang="en-US" smtClean="0"/>
              <a:t>28</a:t>
            </a:fld>
            <a:endParaRPr lang="en-US"/>
          </a:p>
        </p:txBody>
      </p:sp>
    </p:spTree>
    <p:extLst>
      <p:ext uri="{BB962C8B-B14F-4D97-AF65-F5344CB8AC3E}">
        <p14:creationId xmlns:p14="http://schemas.microsoft.com/office/powerpoint/2010/main" val="26828312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a:solidFill>
                  <a:srgbClr val="0D0D0D"/>
                </a:solidFill>
                <a:effectLst/>
                <a:highlight>
                  <a:srgbClr val="FFFFFF"/>
                </a:highlight>
                <a:latin typeface="Söhne"/>
              </a:rPr>
              <a:t>Now Lets get into Details of each:</a:t>
            </a:r>
            <a:br>
              <a:rPr lang="en-US" b="1" i="0" dirty="0">
                <a:solidFill>
                  <a:srgbClr val="0D0D0D"/>
                </a:solidFill>
                <a:effectLst/>
                <a:highlight>
                  <a:srgbClr val="FFFFFF"/>
                </a:highlight>
                <a:latin typeface="Söhne"/>
              </a:rPr>
            </a:br>
            <a:r>
              <a:rPr lang="en-US" b="0" i="0" dirty="0" err="1">
                <a:solidFill>
                  <a:srgbClr val="0D0D0D"/>
                </a:solidFill>
                <a:effectLst/>
                <a:highlight>
                  <a:srgbClr val="FFFFFF"/>
                </a:highlight>
                <a:latin typeface="Söhne"/>
              </a:rPr>
              <a:t>Raiffeisenbank</a:t>
            </a:r>
            <a:r>
              <a:rPr lang="en-US" b="0" i="0" dirty="0">
                <a:solidFill>
                  <a:srgbClr val="0D0D0D"/>
                </a:solidFill>
                <a:effectLst/>
                <a:highlight>
                  <a:srgbClr val="FFFFFF"/>
                </a:highlight>
                <a:latin typeface="Söhne"/>
              </a:rPr>
              <a:t> underwent a successful transformation, shifting its focus from traditional banking methods to a digitally-driven value network.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a:solidFill>
                  <a:srgbClr val="0D0D0D"/>
                </a:solidFill>
                <a:effectLst/>
                <a:highlight>
                  <a:srgbClr val="FFFFFF"/>
                </a:highlight>
                <a:latin typeface="Söhne"/>
              </a:rPr>
              <a:t>Reallocation of Resources:</a:t>
            </a:r>
            <a:r>
              <a:rPr lang="en-US" b="0" i="0" dirty="0">
                <a:solidFill>
                  <a:srgbClr val="0D0D0D"/>
                </a:solidFill>
                <a:effectLst/>
                <a:highlight>
                  <a:srgbClr val="FFFFFF"/>
                </a:highlight>
                <a:latin typeface="Söhne"/>
              </a:rPr>
              <a:t> The bank strategically reallocated resources from traditional processes towards digital infrastructure and services.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a:solidFill>
                  <a:srgbClr val="0D0D0D"/>
                </a:solidFill>
                <a:effectLst/>
                <a:highlight>
                  <a:srgbClr val="FFFFFF"/>
                </a:highlight>
                <a:latin typeface="Söhne"/>
              </a:rPr>
              <a:t>Emphasis on Digital Channels</a:t>
            </a:r>
            <a:r>
              <a:rPr lang="en-US" b="0" i="0" dirty="0">
                <a:solidFill>
                  <a:srgbClr val="0D0D0D"/>
                </a:solidFill>
                <a:effectLst/>
                <a:highlight>
                  <a:srgbClr val="FFFFFF"/>
                </a:highlight>
                <a:latin typeface="Söhne"/>
              </a:rPr>
              <a:t>: The bank prioritized digital channels, including mobile and internet banking, as primary channels for customer interactions and service delivery.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a:solidFill>
                  <a:srgbClr val="0D0D0D"/>
                </a:solidFill>
                <a:effectLst/>
                <a:highlight>
                  <a:srgbClr val="FFFFFF"/>
                </a:highlight>
                <a:latin typeface="Söhne"/>
              </a:rPr>
              <a:t>Streamlining Operations: </a:t>
            </a:r>
            <a:r>
              <a:rPr lang="en-US" b="0" i="0" dirty="0">
                <a:solidFill>
                  <a:srgbClr val="0D0D0D"/>
                </a:solidFill>
                <a:effectLst/>
                <a:highlight>
                  <a:srgbClr val="FFFFFF"/>
                </a:highlight>
                <a:latin typeface="Söhne"/>
              </a:rPr>
              <a:t>By embracing digital channels, bank streamlined its operations, reducing reliance on physical branches and optimizing service delivery processes.</a:t>
            </a:r>
          </a:p>
          <a:p>
            <a:endParaRPr lang="en-US" dirty="0"/>
          </a:p>
          <a:p>
            <a:endParaRPr lang="en-US" dirty="0"/>
          </a:p>
        </p:txBody>
      </p:sp>
      <p:sp>
        <p:nvSpPr>
          <p:cNvPr id="4" name="Slide Number Placeholder 3"/>
          <p:cNvSpPr>
            <a:spLocks noGrp="1"/>
          </p:cNvSpPr>
          <p:nvPr>
            <p:ph type="sldNum" sz="quarter" idx="5"/>
          </p:nvPr>
        </p:nvSpPr>
        <p:spPr/>
        <p:txBody>
          <a:bodyPr/>
          <a:lstStyle/>
          <a:p>
            <a:fld id="{633E8E15-765C-0D4F-836A-CC046D048C06}" type="slidenum">
              <a:rPr lang="en-US" smtClean="0"/>
              <a:t>4</a:t>
            </a:fld>
            <a:endParaRPr lang="en-US"/>
          </a:p>
        </p:txBody>
      </p:sp>
    </p:spTree>
    <p:extLst>
      <p:ext uri="{BB962C8B-B14F-4D97-AF65-F5344CB8AC3E}">
        <p14:creationId xmlns:p14="http://schemas.microsoft.com/office/powerpoint/2010/main" val="6105616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Agile frameworks enhance transparency and communication within teams, which is crucial when dealing with complex regulatory changes. </a:t>
            </a:r>
          </a:p>
          <a:p>
            <a:pPr marL="171450" indent="-171450">
              <a:buFont typeface="Arial" panose="020B0604020202020204" pitchFamily="34" charset="0"/>
              <a:buChar char="•"/>
            </a:pPr>
            <a:endParaRPr lang="en-US"/>
          </a:p>
          <a:p>
            <a:pPr marL="171450" indent="-171450">
              <a:buFont typeface="Arial" panose="020B0604020202020204" pitchFamily="34" charset="0"/>
              <a:buChar char="•"/>
            </a:pPr>
            <a:r>
              <a:rPr lang="en-US"/>
              <a:t>Regular meetings and updates, as prescribed by agile methodologies, would ensure that all team members are aligned with the new objectives and compliance requirements.</a:t>
            </a:r>
          </a:p>
        </p:txBody>
      </p:sp>
      <p:sp>
        <p:nvSpPr>
          <p:cNvPr id="4" name="Slide Number Placeholder 3"/>
          <p:cNvSpPr>
            <a:spLocks noGrp="1"/>
          </p:cNvSpPr>
          <p:nvPr>
            <p:ph type="sldNum" sz="quarter" idx="5"/>
          </p:nvPr>
        </p:nvSpPr>
        <p:spPr/>
        <p:txBody>
          <a:bodyPr/>
          <a:lstStyle/>
          <a:p>
            <a:fld id="{633E8E15-765C-0D4F-836A-CC046D048C06}" type="slidenum">
              <a:rPr lang="en-US" smtClean="0"/>
              <a:t>29</a:t>
            </a:fld>
            <a:endParaRPr lang="en-US"/>
          </a:p>
        </p:txBody>
      </p:sp>
    </p:spTree>
    <p:extLst>
      <p:ext uri="{BB962C8B-B14F-4D97-AF65-F5344CB8AC3E}">
        <p14:creationId xmlns:p14="http://schemas.microsoft.com/office/powerpoint/2010/main" val="9313784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US" b="0" i="0" dirty="0">
                <a:solidFill>
                  <a:srgbClr val="0D0D0D"/>
                </a:solidFill>
                <a:effectLst/>
                <a:highlight>
                  <a:srgbClr val="FFFFFF"/>
                </a:highlight>
                <a:latin typeface="Söhne"/>
              </a:rPr>
              <a:t>Forbes Recognition: </a:t>
            </a:r>
            <a:r>
              <a:rPr lang="en-US" b="0" i="0" dirty="0" err="1">
                <a:solidFill>
                  <a:srgbClr val="0D0D0D"/>
                </a:solidFill>
                <a:effectLst/>
                <a:highlight>
                  <a:srgbClr val="FFFFFF"/>
                </a:highlight>
                <a:latin typeface="Söhne"/>
              </a:rPr>
              <a:t>Raiffeisenbank</a:t>
            </a:r>
            <a:r>
              <a:rPr lang="en-US" b="0" i="0" dirty="0">
                <a:solidFill>
                  <a:srgbClr val="0D0D0D"/>
                </a:solidFill>
                <a:effectLst/>
                <a:highlight>
                  <a:srgbClr val="FFFFFF"/>
                </a:highlight>
                <a:latin typeface="Söhne"/>
              </a:rPr>
              <a:t> got a big thumbs-up from Forbes in 2019, ranking among the top 3 most trustworthy banks in Russia. It's like getting a gold star for being reliable and solid in the banking world.</a:t>
            </a:r>
          </a:p>
          <a:p>
            <a:pPr algn="l">
              <a:buFont typeface="+mj-lt"/>
              <a:buAutoNum type="arabicPeriod"/>
            </a:pPr>
            <a:r>
              <a:rPr lang="en-US" b="0" i="0" dirty="0">
                <a:solidFill>
                  <a:srgbClr val="0D0D0D"/>
                </a:solidFill>
                <a:effectLst/>
                <a:highlight>
                  <a:srgbClr val="FFFFFF"/>
                </a:highlight>
                <a:latin typeface="Söhne"/>
              </a:rPr>
              <a:t>Record Profits: The bank hit the jackpot in 2019, making a whopping profit of 37.6 billion rubles. That's a lot of money and shows that the bank is doing really well financially.</a:t>
            </a:r>
          </a:p>
          <a:p>
            <a:pPr algn="l">
              <a:buFont typeface="+mj-lt"/>
              <a:buAutoNum type="arabicPeriod"/>
            </a:pPr>
            <a:r>
              <a:rPr lang="en-US" b="0" i="0" dirty="0">
                <a:solidFill>
                  <a:srgbClr val="0D0D0D"/>
                </a:solidFill>
                <a:effectLst/>
                <a:highlight>
                  <a:srgbClr val="FFFFFF"/>
                </a:highlight>
                <a:latin typeface="Söhne"/>
              </a:rPr>
              <a:t>Costs Went Up: But, there's a catch. The bank had to spend more money on running things in 2019. Operating costs went up by 10.7%, reaching 36.2 billion rubles. It cost more to keep the bank running smoothly.</a:t>
            </a:r>
          </a:p>
          <a:p>
            <a:pPr algn="l">
              <a:buFont typeface="+mj-lt"/>
              <a:buAutoNum type="arabicPeriod"/>
            </a:pPr>
            <a:r>
              <a:rPr lang="en-US" b="0" i="0" dirty="0">
                <a:solidFill>
                  <a:srgbClr val="0D0D0D"/>
                </a:solidFill>
                <a:effectLst/>
                <a:highlight>
                  <a:srgbClr val="FFFFFF"/>
                </a:highlight>
                <a:latin typeface="Söhne"/>
              </a:rPr>
              <a:t>Profit Dip: Also, the profit didn't grow as much as hoped. The return on equity, which shows how much profit a company makes compared to its shareholders' money, dropped by 2.3 percentage points in 2019. So, even though they made a lot of money, they didn't make as much compared to before.</a:t>
            </a:r>
          </a:p>
          <a:p>
            <a:endParaRPr lang="en-US" dirty="0"/>
          </a:p>
        </p:txBody>
      </p:sp>
      <p:sp>
        <p:nvSpPr>
          <p:cNvPr id="4" name="Slide Number Placeholder 3"/>
          <p:cNvSpPr>
            <a:spLocks noGrp="1"/>
          </p:cNvSpPr>
          <p:nvPr>
            <p:ph type="sldNum" sz="quarter" idx="5"/>
          </p:nvPr>
        </p:nvSpPr>
        <p:spPr/>
        <p:txBody>
          <a:bodyPr/>
          <a:lstStyle/>
          <a:p>
            <a:fld id="{633E8E15-765C-0D4F-836A-CC046D048C06}" type="slidenum">
              <a:rPr lang="en-US" smtClean="0"/>
              <a:t>5</a:t>
            </a:fld>
            <a:endParaRPr lang="en-US"/>
          </a:p>
        </p:txBody>
      </p:sp>
    </p:spTree>
    <p:extLst>
      <p:ext uri="{BB962C8B-B14F-4D97-AF65-F5344CB8AC3E}">
        <p14:creationId xmlns:p14="http://schemas.microsoft.com/office/powerpoint/2010/main" val="4040628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US" b="0" i="0" dirty="0">
                <a:solidFill>
                  <a:srgbClr val="0D0D0D"/>
                </a:solidFill>
                <a:effectLst/>
                <a:highlight>
                  <a:srgbClr val="FFFFFF"/>
                </a:highlight>
                <a:latin typeface="Söhne"/>
              </a:rPr>
              <a:t>Loan Apps Soared: More folks preferred their Online app for loans. From 40% in 2018, it skyrocketed to 70% by 2019.</a:t>
            </a:r>
          </a:p>
          <a:p>
            <a:pPr algn="l">
              <a:buFont typeface="+mj-lt"/>
              <a:buAutoNum type="arabicPeriod"/>
            </a:pPr>
            <a:r>
              <a:rPr lang="en-US" b="0" i="0" dirty="0">
                <a:solidFill>
                  <a:srgbClr val="0D0D0D"/>
                </a:solidFill>
                <a:effectLst/>
                <a:highlight>
                  <a:srgbClr val="FFFFFF"/>
                </a:highlight>
                <a:latin typeface="Söhne"/>
              </a:rPr>
              <a:t>Online Banking Surge: Not just loans, but also deposits and savings accounts spiked online. People found it easier to manage their money digitally.</a:t>
            </a:r>
          </a:p>
          <a:p>
            <a:pPr algn="l">
              <a:buFont typeface="+mj-lt"/>
              <a:buAutoNum type="arabicPeriod"/>
            </a:pPr>
            <a:r>
              <a:rPr lang="en-US" b="0" i="0" dirty="0">
                <a:solidFill>
                  <a:srgbClr val="0D0D0D"/>
                </a:solidFill>
                <a:effectLst/>
                <a:highlight>
                  <a:srgbClr val="FFFFFF"/>
                </a:highlight>
                <a:latin typeface="Söhne"/>
              </a:rPr>
              <a:t>Growing Family:  customer base grew by 12% by 2019, hitting two million for private customers. Even their corporate clients grew by 10-15%.</a:t>
            </a:r>
          </a:p>
          <a:p>
            <a:pPr algn="l">
              <a:buFont typeface="+mj-lt"/>
              <a:buAutoNum type="arabicPeriod"/>
            </a:pPr>
            <a:r>
              <a:rPr lang="en-US" b="0" i="0" dirty="0">
                <a:solidFill>
                  <a:srgbClr val="0D0D0D"/>
                </a:solidFill>
                <a:effectLst/>
                <a:highlight>
                  <a:srgbClr val="FFFFFF"/>
                </a:highlight>
                <a:latin typeface="Söhne"/>
              </a:rPr>
              <a:t>Happy Customers: More customers recommended them, boosting their reputation. They ranked second in customer satisfaction, just behind Tinkoff Bank.</a:t>
            </a:r>
          </a:p>
          <a:p>
            <a:endParaRPr lang="en-US" dirty="0"/>
          </a:p>
          <a:p>
            <a:endParaRPr lang="en-US" dirty="0"/>
          </a:p>
        </p:txBody>
      </p:sp>
      <p:sp>
        <p:nvSpPr>
          <p:cNvPr id="4" name="Slide Number Placeholder 3"/>
          <p:cNvSpPr>
            <a:spLocks noGrp="1"/>
          </p:cNvSpPr>
          <p:nvPr>
            <p:ph type="sldNum" sz="quarter" idx="5"/>
          </p:nvPr>
        </p:nvSpPr>
        <p:spPr/>
        <p:txBody>
          <a:bodyPr/>
          <a:lstStyle/>
          <a:p>
            <a:fld id="{633E8E15-765C-0D4F-836A-CC046D048C06}" type="slidenum">
              <a:rPr lang="en-US" smtClean="0"/>
              <a:t>6</a:t>
            </a:fld>
            <a:endParaRPr lang="en-US"/>
          </a:p>
        </p:txBody>
      </p:sp>
    </p:spTree>
    <p:extLst>
      <p:ext uri="{BB962C8B-B14F-4D97-AF65-F5344CB8AC3E}">
        <p14:creationId xmlns:p14="http://schemas.microsoft.com/office/powerpoint/2010/main" val="2715695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US" b="0" i="0" dirty="0">
                <a:solidFill>
                  <a:srgbClr val="0D0D0D"/>
                </a:solidFill>
                <a:effectLst/>
                <a:highlight>
                  <a:srgbClr val="FFFFFF"/>
                </a:highlight>
                <a:latin typeface="Söhne"/>
              </a:rPr>
              <a:t>COVID Test: The pandemic tested the bank's strength, but the Agile transformation helped the bank sail through.</a:t>
            </a:r>
          </a:p>
          <a:p>
            <a:pPr algn="l">
              <a:buFont typeface="+mj-lt"/>
              <a:buAutoNum type="arabicPeriod"/>
            </a:pPr>
            <a:r>
              <a:rPr lang="en-US" b="0" i="0" dirty="0">
                <a:solidFill>
                  <a:srgbClr val="0D0D0D"/>
                </a:solidFill>
                <a:effectLst/>
                <a:highlight>
                  <a:srgbClr val="FFFFFF"/>
                </a:highlight>
                <a:latin typeface="Söhne"/>
              </a:rPr>
              <a:t>Preparedness Pays Off: The bank took proactive steps like boosting their digital setup and enabling remote work.</a:t>
            </a:r>
          </a:p>
          <a:p>
            <a:pPr algn="l">
              <a:buFont typeface="+mj-lt"/>
              <a:buAutoNum type="arabicPeriod"/>
            </a:pPr>
            <a:r>
              <a:rPr lang="en-US" b="0" i="0" dirty="0">
                <a:solidFill>
                  <a:srgbClr val="0D0D0D"/>
                </a:solidFill>
                <a:effectLst/>
                <a:highlight>
                  <a:srgbClr val="FFFFFF"/>
                </a:highlight>
                <a:latin typeface="Söhne"/>
              </a:rPr>
              <a:t>Serving Customers: With these measures, They could serve their customers seamlessly from afar, keeping their operations smooth.</a:t>
            </a:r>
          </a:p>
          <a:p>
            <a:pPr algn="l">
              <a:buFont typeface="+mj-lt"/>
              <a:buAutoNum type="arabicPeriod"/>
            </a:pPr>
            <a:r>
              <a:rPr lang="en-US" b="0" i="0" dirty="0">
                <a:solidFill>
                  <a:srgbClr val="0D0D0D"/>
                </a:solidFill>
                <a:effectLst/>
                <a:highlight>
                  <a:srgbClr val="FFFFFF"/>
                </a:highlight>
                <a:latin typeface="Söhne"/>
              </a:rPr>
              <a:t>Happy Customers: Their Agile approach not only kept </a:t>
            </a:r>
            <a:r>
              <a:rPr lang="en-US" b="0" i="0">
                <a:solidFill>
                  <a:srgbClr val="0D0D0D"/>
                </a:solidFill>
                <a:effectLst/>
                <a:highlight>
                  <a:srgbClr val="FFFFFF"/>
                </a:highlight>
                <a:latin typeface="Söhne"/>
              </a:rPr>
              <a:t>them</a:t>
            </a:r>
            <a:r>
              <a:rPr lang="en-US" b="0" i="0" dirty="0">
                <a:solidFill>
                  <a:srgbClr val="0D0D0D"/>
                </a:solidFill>
                <a:effectLst/>
                <a:highlight>
                  <a:srgbClr val="FFFFFF"/>
                </a:highlight>
                <a:latin typeface="Söhne"/>
              </a:rPr>
              <a:t> afloat but also made their customers happier during the tough times.</a:t>
            </a:r>
          </a:p>
          <a:p>
            <a:endParaRPr lang="en-US" dirty="0"/>
          </a:p>
          <a:p>
            <a:endParaRPr lang="en-US" dirty="0"/>
          </a:p>
        </p:txBody>
      </p:sp>
      <p:sp>
        <p:nvSpPr>
          <p:cNvPr id="4" name="Slide Number Placeholder 3"/>
          <p:cNvSpPr>
            <a:spLocks noGrp="1"/>
          </p:cNvSpPr>
          <p:nvPr>
            <p:ph type="sldNum" sz="quarter" idx="5"/>
          </p:nvPr>
        </p:nvSpPr>
        <p:spPr/>
        <p:txBody>
          <a:bodyPr/>
          <a:lstStyle/>
          <a:p>
            <a:fld id="{633E8E15-765C-0D4F-836A-CC046D048C06}" type="slidenum">
              <a:rPr lang="en-US" smtClean="0"/>
              <a:t>7</a:t>
            </a:fld>
            <a:endParaRPr lang="en-US"/>
          </a:p>
        </p:txBody>
      </p:sp>
    </p:spTree>
    <p:extLst>
      <p:ext uri="{BB962C8B-B14F-4D97-AF65-F5344CB8AC3E}">
        <p14:creationId xmlns:p14="http://schemas.microsoft.com/office/powerpoint/2010/main" val="13985269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CEO played a </a:t>
            </a:r>
            <a:r>
              <a:rPr lang="en-US" b="0" i="0" dirty="0">
                <a:solidFill>
                  <a:srgbClr val="374151"/>
                </a:solidFill>
                <a:effectLst/>
                <a:latin typeface="__Figtree_d680cf"/>
              </a:rPr>
              <a:t>critical role in </a:t>
            </a:r>
            <a:r>
              <a:rPr lang="en-US"/>
              <a:t>steering </a:t>
            </a:r>
            <a:r>
              <a:rPr lang="en-US" err="1"/>
              <a:t>Raiffeisenbank's</a:t>
            </a:r>
            <a:r>
              <a:rPr lang="en-US"/>
              <a:t> digital transformation journey. </a:t>
            </a:r>
            <a:endParaRPr lang="en-US" dirty="0"/>
          </a:p>
          <a:p>
            <a:endParaRPr lang="en-US" b="0" i="0" dirty="0">
              <a:solidFill>
                <a:srgbClr val="374151"/>
              </a:solidFill>
              <a:effectLst/>
              <a:latin typeface="__Figtree_d680cf"/>
            </a:endParaRPr>
          </a:p>
          <a:p>
            <a:r>
              <a:rPr lang="en-US" b="0" i="0" dirty="0">
                <a:solidFill>
                  <a:srgbClr val="374151"/>
                </a:solidFill>
                <a:effectLst/>
                <a:latin typeface="__Figtree_d680cf"/>
              </a:rPr>
              <a:t>The three key aspects of the CEO's role </a:t>
            </a:r>
            <a:r>
              <a:rPr lang="en-US" b="0" i="0" dirty="0">
                <a:solidFill>
                  <a:srgbClr val="0D0D0D"/>
                </a:solidFill>
                <a:effectLst/>
                <a:highlight>
                  <a:srgbClr val="FFFFFF"/>
                </a:highlight>
                <a:latin typeface="Söhne"/>
              </a:rPr>
              <a:t>that were instrumental in driving organization forward in this era of digital disruption</a:t>
            </a:r>
            <a:endParaRPr lang="en-US" b="0" i="0" dirty="0">
              <a:solidFill>
                <a:srgbClr val="374151"/>
              </a:solidFill>
              <a:effectLst/>
              <a:latin typeface="__Figtree_d680cf"/>
            </a:endParaRPr>
          </a:p>
          <a:p>
            <a:endParaRPr lang="en-US" b="0" i="0" dirty="0">
              <a:solidFill>
                <a:srgbClr val="374151"/>
              </a:solidFill>
              <a:effectLst/>
              <a:latin typeface="__Figtree_d680cf"/>
            </a:endParaRPr>
          </a:p>
          <a:p>
            <a:pPr algn="l"/>
            <a:r>
              <a:rPr lang="en-US" b="1" i="0" dirty="0">
                <a:solidFill>
                  <a:srgbClr val="374151"/>
                </a:solidFill>
                <a:effectLst/>
                <a:latin typeface="__Figtree_d680cf"/>
              </a:rPr>
              <a:t>Setting the Vision and Strategic Direction:</a:t>
            </a:r>
            <a:endParaRPr lang="en-US" b="0" i="0" dirty="0">
              <a:solidFill>
                <a:srgbClr val="374151"/>
              </a:solidFill>
              <a:effectLst/>
              <a:latin typeface="__Figtree_d680cf"/>
            </a:endParaRPr>
          </a:p>
          <a:p>
            <a:pPr algn="l">
              <a:buFont typeface="Arial" panose="020B0604020202020204" pitchFamily="34" charset="0"/>
              <a:buChar char="•"/>
            </a:pPr>
            <a:r>
              <a:rPr lang="en-US" dirty="0"/>
              <a:t>The </a:t>
            </a:r>
            <a:r>
              <a:rPr lang="en-US"/>
              <a:t>CEO </a:t>
            </a:r>
            <a:r>
              <a:rPr lang="en-US" dirty="0"/>
              <a:t>didn't just talk about transformation, </a:t>
            </a:r>
            <a:r>
              <a:rPr lang="en-US" b="0" i="0" dirty="0">
                <a:solidFill>
                  <a:srgbClr val="374151"/>
                </a:solidFill>
                <a:effectLst/>
                <a:latin typeface="__Figtree_d680cf"/>
              </a:rPr>
              <a:t>He clearly articulated a vision for the future. </a:t>
            </a:r>
          </a:p>
          <a:p>
            <a:pPr algn="l">
              <a:buFont typeface="Arial" panose="020B0604020202020204" pitchFamily="34" charset="0"/>
              <a:buChar char="•"/>
            </a:pPr>
            <a:r>
              <a:rPr lang="en-US" dirty="0"/>
              <a:t>This vision, unlike traditional top-down approaches, revolved around three key principles : Ownership, Collaboration and Customer-Centricity</a:t>
            </a:r>
            <a:endParaRPr lang="en-US" b="0" i="0" dirty="0">
              <a:solidFill>
                <a:srgbClr val="374151"/>
              </a:solidFill>
              <a:effectLst/>
              <a:latin typeface="__Figtree_d680cf"/>
            </a:endParaRPr>
          </a:p>
          <a:p>
            <a:pPr marL="171450" indent="-171450">
              <a:buFont typeface="Arial" panose="020B0604020202020204" pitchFamily="34" charset="0"/>
              <a:buChar char="•"/>
            </a:pPr>
            <a:r>
              <a:rPr lang="en-US" dirty="0"/>
              <a:t>**</a:t>
            </a:r>
            <a:r>
              <a:rPr lang="en-US" b="1" dirty="0"/>
              <a:t>Ownership</a:t>
            </a:r>
            <a:r>
              <a:rPr lang="en-US" dirty="0"/>
              <a:t>:** Empowering employees to take ownership of their work fosters a sense of accountability and drives better results. </a:t>
            </a:r>
          </a:p>
          <a:p>
            <a:pPr marL="171450" indent="-171450">
              <a:buFont typeface="Arial" panose="020B0604020202020204" pitchFamily="34" charset="0"/>
              <a:buChar char="•"/>
            </a:pPr>
            <a:r>
              <a:rPr lang="en-US" dirty="0"/>
              <a:t>* **</a:t>
            </a:r>
            <a:r>
              <a:rPr lang="en-US" b="1" dirty="0"/>
              <a:t>Collaboration</a:t>
            </a:r>
            <a:r>
              <a:rPr lang="en-US" dirty="0"/>
              <a:t>:** Breaking down silos </a:t>
            </a:r>
            <a:r>
              <a:rPr lang="en-US"/>
              <a:t>and </a:t>
            </a:r>
            <a:r>
              <a:rPr lang="en-US" dirty="0"/>
              <a:t>encouraging teamwork allows </a:t>
            </a:r>
            <a:r>
              <a:rPr lang="en-US"/>
              <a:t>for the </a:t>
            </a:r>
            <a:r>
              <a:rPr lang="en-US" dirty="0"/>
              <a:t>exchange of ideas and fosters innovation</a:t>
            </a:r>
            <a:r>
              <a:rPr lang="en-US"/>
              <a:t>. </a:t>
            </a:r>
            <a:endParaRPr lang="en-US" dirty="0"/>
          </a:p>
          <a:p>
            <a:pPr marL="171450" indent="-171450">
              <a:buFont typeface="Arial" panose="020B0604020202020204" pitchFamily="34" charset="0"/>
              <a:buChar char="•"/>
            </a:pPr>
            <a:r>
              <a:rPr lang="en-US" dirty="0"/>
              <a:t>* **</a:t>
            </a:r>
            <a:r>
              <a:rPr lang="en-US" b="1" dirty="0"/>
              <a:t>Customer-Centricity:</a:t>
            </a:r>
            <a:r>
              <a:rPr lang="en-US" dirty="0"/>
              <a:t>** Placing the customer at </a:t>
            </a:r>
            <a:r>
              <a:rPr lang="en-US"/>
              <a:t>the </a:t>
            </a:r>
            <a:r>
              <a:rPr lang="en-US" dirty="0"/>
              <a:t>core </a:t>
            </a:r>
            <a:r>
              <a:rPr lang="en-US"/>
              <a:t>of </a:t>
            </a:r>
            <a:r>
              <a:rPr lang="en-US" dirty="0"/>
              <a:t>everything ensures </a:t>
            </a:r>
            <a:r>
              <a:rPr lang="en-US"/>
              <a:t>the </a:t>
            </a:r>
            <a:r>
              <a:rPr lang="en-US" dirty="0"/>
              <a:t>transformed bank delivers a superior customer experience.</a:t>
            </a:r>
          </a:p>
          <a:p>
            <a:pPr marL="171450" indent="-171450">
              <a:buFont typeface="Arial" panose="020B0604020202020204" pitchFamily="34" charset="0"/>
              <a:buChar char="•"/>
            </a:pPr>
            <a:r>
              <a:rPr lang="en-US" dirty="0"/>
              <a:t>By setting a vision centered on these principles</a:t>
            </a:r>
            <a:r>
              <a:rPr lang="en-US"/>
              <a:t>, the </a:t>
            </a:r>
            <a:r>
              <a:rPr lang="en-US" dirty="0"/>
              <a:t>CEO fostered a culture of autonomy and innovation within </a:t>
            </a:r>
            <a:r>
              <a:rPr lang="en-US" dirty="0" err="1"/>
              <a:t>Raiffeisenbank</a:t>
            </a:r>
            <a:endParaRPr lang="en-US" dirty="0"/>
          </a:p>
          <a:p>
            <a:pPr marL="171450" indent="-171450">
              <a:buFont typeface="Arial" panose="020B0604020202020204" pitchFamily="34" charset="0"/>
              <a:buChar char="•"/>
            </a:pPr>
            <a:endParaRPr lang="en-US" dirty="0"/>
          </a:p>
          <a:p>
            <a:pPr algn="l"/>
            <a:r>
              <a:rPr lang="en-US" b="1" i="0" dirty="0">
                <a:solidFill>
                  <a:srgbClr val="374151"/>
                </a:solidFill>
                <a:effectLst/>
                <a:latin typeface="__Figtree_d680cf"/>
              </a:rPr>
              <a:t>Championing Change and Inspiring Transformation:</a:t>
            </a:r>
            <a:endParaRPr lang="en-US" b="0" i="0" dirty="0">
              <a:solidFill>
                <a:srgbClr val="374151"/>
              </a:solidFill>
              <a:effectLst/>
              <a:latin typeface="__Figtree_d680cf"/>
            </a:endParaRPr>
          </a:p>
          <a:p>
            <a:pPr algn="l">
              <a:buFont typeface="Arial" panose="020B0604020202020204" pitchFamily="34" charset="0"/>
              <a:buChar char="•"/>
            </a:pPr>
            <a:r>
              <a:rPr lang="en-US" b="0" i="0" dirty="0" err="1">
                <a:solidFill>
                  <a:srgbClr val="374151"/>
                </a:solidFill>
                <a:effectLst/>
                <a:latin typeface="__Figtree_d680cf"/>
              </a:rPr>
              <a:t>Monin</a:t>
            </a:r>
            <a:r>
              <a:rPr lang="en-US" b="0" i="0" dirty="0">
                <a:solidFill>
                  <a:srgbClr val="374151"/>
                </a:solidFill>
                <a:effectLst/>
                <a:latin typeface="__Figtree_d680cf"/>
              </a:rPr>
              <a:t> actively promoted the adoption of Agile practices and the </a:t>
            </a:r>
            <a:r>
              <a:rPr lang="en-US" b="0" i="0" dirty="0" err="1">
                <a:solidFill>
                  <a:srgbClr val="374151"/>
                </a:solidFill>
                <a:effectLst/>
                <a:latin typeface="__Figtree_d680cf"/>
              </a:rPr>
              <a:t>LeSS</a:t>
            </a:r>
            <a:r>
              <a:rPr lang="en-US" b="0" i="0" dirty="0">
                <a:solidFill>
                  <a:srgbClr val="374151"/>
                </a:solidFill>
                <a:effectLst/>
                <a:latin typeface="__Figtree_d680cf"/>
              </a:rPr>
              <a:t> framework, encouraging teams to collaborate and innovate.</a:t>
            </a:r>
          </a:p>
          <a:p>
            <a:pPr algn="l">
              <a:buFont typeface="Arial" panose="020B0604020202020204" pitchFamily="34" charset="0"/>
              <a:buChar char="•"/>
            </a:pPr>
            <a:r>
              <a:rPr lang="en-US" dirty="0"/>
              <a:t>By actively promoting these practices</a:t>
            </a:r>
            <a:r>
              <a:rPr lang="en-US"/>
              <a:t>, the CEO </a:t>
            </a:r>
            <a:r>
              <a:rPr lang="en-US" dirty="0"/>
              <a:t>not only championed change but also likely instilled a culture of continuous improvement within </a:t>
            </a:r>
            <a:r>
              <a:rPr lang="en-US" dirty="0" err="1"/>
              <a:t>Raiffeisenbank</a:t>
            </a:r>
            <a:r>
              <a:rPr lang="en-US" b="0" i="0" dirty="0">
                <a:solidFill>
                  <a:srgbClr val="374151"/>
                </a:solidFill>
                <a:effectLst/>
                <a:latin typeface="__Figtree_d680cf"/>
              </a:rPr>
              <a:t>, driving teams to embrace new ways of working and enhancing efficiency.</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a:solidFill>
                  <a:srgbClr val="374151"/>
                </a:solidFill>
                <a:effectLst/>
                <a:latin typeface="__Figtree_d680cf"/>
              </a:rPr>
              <a:t>Decision-Making and Strategic Leadership:</a:t>
            </a:r>
            <a:endParaRPr lang="en-US" b="0" i="0" dirty="0">
              <a:solidFill>
                <a:srgbClr val="374151"/>
              </a:solidFill>
              <a:effectLst/>
              <a:latin typeface="__Figtree_d680cf"/>
            </a:endParaRPr>
          </a:p>
          <a:p>
            <a:pPr algn="l"/>
            <a:r>
              <a:rPr lang="en-US" dirty="0"/>
              <a:t>Vision and inspiration are crucial, but successful transformation necessitates strategic decision-making</a:t>
            </a:r>
          </a:p>
          <a:p>
            <a:pPr algn="l">
              <a:buFont typeface="Arial" panose="020B0604020202020204" pitchFamily="34" charset="0"/>
              <a:buChar char="•"/>
            </a:pPr>
            <a:r>
              <a:rPr lang="en-US" dirty="0"/>
              <a:t>The CEO of </a:t>
            </a:r>
            <a:r>
              <a:rPr lang="en-US" dirty="0" err="1"/>
              <a:t>Raiffeisenbank</a:t>
            </a:r>
            <a:r>
              <a:rPr lang="en-US" dirty="0"/>
              <a:t> </a:t>
            </a:r>
            <a:r>
              <a:rPr lang="en-US"/>
              <a:t>made critical </a:t>
            </a:r>
            <a:r>
              <a:rPr lang="en-US" dirty="0"/>
              <a:t>choices to support the transformation: he implemented </a:t>
            </a:r>
            <a:r>
              <a:rPr lang="en-US" b="0" i="0" dirty="0">
                <a:solidFill>
                  <a:srgbClr val="0D0D0D"/>
                </a:solidFill>
                <a:effectLst/>
                <a:highlight>
                  <a:srgbClr val="FFFFFF"/>
                </a:highlight>
                <a:latin typeface="Söhne"/>
              </a:rPr>
              <a:t>roles like Product Owners, Technical Leads, and Scrum Masters.</a:t>
            </a:r>
          </a:p>
          <a:p>
            <a:pPr algn="l">
              <a:buFont typeface="Arial" panose="020B0604020202020204" pitchFamily="34" charset="0"/>
              <a:buChar char="•"/>
            </a:pPr>
            <a:r>
              <a:rPr lang="en-US" b="0" i="0" dirty="0">
                <a:solidFill>
                  <a:srgbClr val="0D0D0D"/>
                </a:solidFill>
                <a:effectLst/>
                <a:highlight>
                  <a:srgbClr val="FFFFFF"/>
                </a:highlight>
                <a:latin typeface="Söhne"/>
              </a:rPr>
              <a:t>This reshaped the organizational structure, enhancing efficiency and sharpening the focus on customer </a:t>
            </a:r>
            <a:r>
              <a:rPr lang="en-US" b="0" i="0">
                <a:solidFill>
                  <a:srgbClr val="0D0D0D"/>
                </a:solidFill>
                <a:effectLst/>
                <a:highlight>
                  <a:srgbClr val="FFFFFF"/>
                </a:highlight>
                <a:latin typeface="Söhne"/>
              </a:rPr>
              <a:t>needs.</a:t>
            </a:r>
            <a:endParaRPr lang="en-US" b="0" i="0" dirty="0">
              <a:solidFill>
                <a:srgbClr val="0D0D0D"/>
              </a:solidFill>
              <a:effectLst/>
              <a:highlight>
                <a:srgbClr val="FFFFFF"/>
              </a:highlight>
              <a:latin typeface="Söhne"/>
            </a:endParaRPr>
          </a:p>
          <a:p>
            <a:br>
              <a:rPr lang="en-US" dirty="0"/>
            </a:br>
            <a:endParaRPr lang="en-US"/>
          </a:p>
        </p:txBody>
      </p:sp>
      <p:sp>
        <p:nvSpPr>
          <p:cNvPr id="4" name="Slide Number Placeholder 3"/>
          <p:cNvSpPr>
            <a:spLocks noGrp="1"/>
          </p:cNvSpPr>
          <p:nvPr>
            <p:ph type="sldNum" sz="quarter" idx="5"/>
          </p:nvPr>
        </p:nvSpPr>
        <p:spPr/>
        <p:txBody>
          <a:bodyPr/>
          <a:lstStyle/>
          <a:p>
            <a:fld id="{633E8E15-765C-0D4F-836A-CC046D048C06}" type="slidenum">
              <a:rPr lang="en-US" smtClean="0"/>
              <a:t>10</a:t>
            </a:fld>
            <a:endParaRPr lang="en-US"/>
          </a:p>
        </p:txBody>
      </p:sp>
    </p:spTree>
    <p:extLst>
      <p:ext uri="{BB962C8B-B14F-4D97-AF65-F5344CB8AC3E}">
        <p14:creationId xmlns:p14="http://schemas.microsoft.com/office/powerpoint/2010/main" val="2066446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a:effectLst/>
              </a:rPr>
              <a:t>Responsibilities of CEO </a:t>
            </a:r>
            <a:r>
              <a:rPr lang="en-US" b="1">
                <a:effectLst/>
              </a:rPr>
              <a:t>went beyond just setting the vision</a:t>
            </a:r>
            <a:r>
              <a:rPr lang="en-US">
                <a:effectLst/>
              </a:rPr>
              <a:t>. </a:t>
            </a:r>
          </a:p>
          <a:p>
            <a:pPr rtl="0"/>
            <a:endParaRPr lang="en-US">
              <a:effectLst/>
            </a:endParaRPr>
          </a:p>
          <a:p>
            <a:pPr rtl="0"/>
            <a:r>
              <a:rPr lang="en-US">
                <a:effectLst/>
              </a:rPr>
              <a:t>He acted as a unifier, </a:t>
            </a:r>
            <a:r>
              <a:rPr lang="en-US" b="1">
                <a:effectLst/>
              </a:rPr>
              <a:t>fostering collaboration and communication between leadership teams, employees, and stakeholders</a:t>
            </a:r>
            <a:r>
              <a:rPr lang="en-US">
                <a:effectLst/>
              </a:rPr>
              <a:t>. </a:t>
            </a:r>
          </a:p>
          <a:p>
            <a:pPr rtl="0"/>
            <a:r>
              <a:rPr lang="en-US">
                <a:effectLst/>
              </a:rPr>
              <a:t>This ensured </a:t>
            </a:r>
            <a:r>
              <a:rPr lang="en-US" b="1">
                <a:effectLst/>
              </a:rPr>
              <a:t>everyone worked towards the same goals and understood their roles in </a:t>
            </a:r>
            <a:r>
              <a:rPr lang="en-US">
                <a:effectLst/>
              </a:rPr>
              <a:t>the transformation. </a:t>
            </a:r>
          </a:p>
          <a:p>
            <a:pPr rtl="0"/>
            <a:endParaRPr lang="en-US">
              <a:effectLst/>
            </a:endParaRPr>
          </a:p>
          <a:p>
            <a:pPr rtl="0"/>
            <a:r>
              <a:rPr lang="en-US">
                <a:effectLst/>
              </a:rPr>
              <a:t>He also played a crucial role in </a:t>
            </a:r>
            <a:r>
              <a:rPr lang="en-US" b="1">
                <a:effectLst/>
              </a:rPr>
              <a:t>securing the necessary resources</a:t>
            </a:r>
            <a:r>
              <a:rPr lang="en-US">
                <a:effectLst/>
              </a:rPr>
              <a:t>, financial, human capital, and technological advancements, to enable the successful implementation of transformation projects. He </a:t>
            </a:r>
            <a:r>
              <a:rPr lang="en-US" b="0" i="0">
                <a:solidFill>
                  <a:srgbClr val="374151"/>
                </a:solidFill>
                <a:effectLst/>
                <a:latin typeface="__Figtree_d680cf"/>
              </a:rPr>
              <a:t>led the initiative to secure </a:t>
            </a:r>
            <a:r>
              <a:rPr lang="en-US" b="1" i="0">
                <a:solidFill>
                  <a:srgbClr val="374151"/>
                </a:solidFill>
                <a:effectLst/>
                <a:latin typeface="__Figtree_d680cf"/>
              </a:rPr>
              <a:t>additional funding for the digital transformation projects</a:t>
            </a:r>
            <a:endParaRPr lang="en-US" b="1">
              <a:effectLst/>
            </a:endParaRPr>
          </a:p>
          <a:p>
            <a:pPr rtl="0"/>
            <a:endParaRPr lang="en-US" b="1">
              <a:effectLst/>
            </a:endParaRPr>
          </a:p>
          <a:p>
            <a:pPr rtl="0"/>
            <a:r>
              <a:rPr lang="en-US">
                <a:effectLst/>
              </a:rPr>
              <a:t>Furthermore, he </a:t>
            </a:r>
            <a:r>
              <a:rPr lang="en-US" b="1">
                <a:effectLst/>
              </a:rPr>
              <a:t>closely monitored progress</a:t>
            </a:r>
            <a:r>
              <a:rPr lang="en-US">
                <a:effectLst/>
              </a:rPr>
              <a:t>, </a:t>
            </a:r>
            <a:r>
              <a:rPr lang="en-US" b="1" i="0">
                <a:solidFill>
                  <a:srgbClr val="374151"/>
                </a:solidFill>
                <a:effectLst/>
                <a:latin typeface="__Figtree_d680cf"/>
              </a:rPr>
              <a:t>and </a:t>
            </a:r>
            <a:r>
              <a:rPr lang="en-US" b="0" i="0">
                <a:solidFill>
                  <a:srgbClr val="374151"/>
                </a:solidFill>
                <a:effectLst/>
                <a:latin typeface="__Figtree_d680cf"/>
              </a:rPr>
              <a:t>implemented a system to track key performance indicators (KPIs) related to the transformation process.</a:t>
            </a:r>
            <a:r>
              <a:rPr lang="en-US" b="1" i="0">
                <a:solidFill>
                  <a:srgbClr val="374151"/>
                </a:solidFill>
                <a:effectLst/>
                <a:latin typeface="__Figtree_d680cf"/>
              </a:rPr>
              <a:t>, also evaluated the impact of the changes on the organization</a:t>
            </a:r>
          </a:p>
          <a:p>
            <a:pPr rtl="0"/>
            <a:endParaRPr lang="en-US" b="0" i="0">
              <a:solidFill>
                <a:srgbClr val="374151"/>
              </a:solidFill>
              <a:effectLst/>
              <a:latin typeface="__Figtree_d680cf"/>
            </a:endParaRPr>
          </a:p>
          <a:p>
            <a:pPr rtl="0"/>
            <a:r>
              <a:rPr lang="en-US">
                <a:effectLst/>
              </a:rPr>
              <a:t>Finally, the CEO played a vital role in </a:t>
            </a:r>
            <a:r>
              <a:rPr lang="en-US" b="1">
                <a:effectLst/>
              </a:rPr>
              <a:t>shaping the organizational culture</a:t>
            </a:r>
            <a:r>
              <a:rPr lang="en-US">
                <a:effectLst/>
              </a:rPr>
              <a:t>. By embodying the values of </a:t>
            </a:r>
            <a:r>
              <a:rPr lang="en-US" b="1">
                <a:effectLst/>
              </a:rPr>
              <a:t>innovation, agility, and a customer-centric approach</a:t>
            </a:r>
            <a:r>
              <a:rPr lang="en-US">
                <a:effectLst/>
              </a:rPr>
              <a:t>, he influenced a cultural shift that supported the digital transformation journey.</a:t>
            </a:r>
          </a:p>
          <a:p>
            <a:endParaRPr lang="en-US"/>
          </a:p>
        </p:txBody>
      </p:sp>
      <p:sp>
        <p:nvSpPr>
          <p:cNvPr id="4" name="Slide Number Placeholder 3"/>
          <p:cNvSpPr>
            <a:spLocks noGrp="1"/>
          </p:cNvSpPr>
          <p:nvPr>
            <p:ph type="sldNum" sz="quarter" idx="5"/>
          </p:nvPr>
        </p:nvSpPr>
        <p:spPr/>
        <p:txBody>
          <a:bodyPr/>
          <a:lstStyle/>
          <a:p>
            <a:fld id="{633E8E15-765C-0D4F-836A-CC046D048C06}" type="slidenum">
              <a:rPr lang="en-US" smtClean="0"/>
              <a:t>11</a:t>
            </a:fld>
            <a:endParaRPr lang="en-US"/>
          </a:p>
        </p:txBody>
      </p:sp>
    </p:spTree>
    <p:extLst>
      <p:ext uri="{BB962C8B-B14F-4D97-AF65-F5344CB8AC3E}">
        <p14:creationId xmlns:p14="http://schemas.microsoft.com/office/powerpoint/2010/main" val="35501583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CEO at </a:t>
            </a:r>
            <a:r>
              <a:rPr lang="en-US" err="1"/>
              <a:t>Raiffeisenbank</a:t>
            </a:r>
            <a:r>
              <a:rPr lang="en-US"/>
              <a:t> wasn't just one thing; </a:t>
            </a:r>
            <a:r>
              <a:rPr lang="en-US" dirty="0"/>
              <a:t>he</a:t>
            </a:r>
            <a:r>
              <a:rPr lang="en-US"/>
              <a:t> wore two hats. On one hand, he was the </a:t>
            </a:r>
            <a:r>
              <a:rPr lang="en-US" b="1"/>
              <a:t>inspiring leader</a:t>
            </a:r>
            <a:r>
              <a:rPr lang="en-US"/>
              <a:t>, the champion for change while he also played the role of the </a:t>
            </a:r>
            <a:r>
              <a:rPr lang="en-US" b="1"/>
              <a:t>enforcer</a:t>
            </a:r>
            <a:r>
              <a:rPr lang="en-US"/>
              <a:t>, the forcing function for the rules. </a:t>
            </a:r>
          </a:p>
          <a:p>
            <a:endParaRPr lang="en-US"/>
          </a:p>
          <a:p>
            <a:r>
              <a:rPr lang="en-US"/>
              <a:t>As a Champion of Change, </a:t>
            </a:r>
          </a:p>
          <a:p>
            <a:pPr marL="171450" indent="-171450">
              <a:buFont typeface="Arial" panose="020B0604020202020204" pitchFamily="34" charset="0"/>
              <a:buChar char="•"/>
            </a:pPr>
            <a:r>
              <a:rPr lang="en-US"/>
              <a:t>The CEO played a crucial part in </a:t>
            </a:r>
            <a:r>
              <a:rPr lang="en-US" b="1"/>
              <a:t>setting the direction for </a:t>
            </a:r>
            <a:r>
              <a:rPr lang="en-US" b="1" err="1"/>
              <a:t>Raiffeisenbank's</a:t>
            </a:r>
            <a:r>
              <a:rPr lang="en-US" b="1"/>
              <a:t> digital future</a:t>
            </a:r>
            <a:r>
              <a:rPr lang="en-US"/>
              <a:t>. </a:t>
            </a:r>
          </a:p>
          <a:p>
            <a:pPr marL="171450" indent="-171450">
              <a:buFont typeface="Arial" panose="020B0604020202020204" pitchFamily="34" charset="0"/>
              <a:buChar char="•"/>
            </a:pPr>
            <a:r>
              <a:rPr lang="en-US"/>
              <a:t>He </a:t>
            </a:r>
            <a:r>
              <a:rPr lang="en-US" b="1"/>
              <a:t>established a compelling vision</a:t>
            </a:r>
            <a:r>
              <a:rPr lang="en-US"/>
              <a:t>, outlining the </a:t>
            </a:r>
            <a:r>
              <a:rPr lang="en-US" b="1"/>
              <a:t>need for change and the exciting opportunities </a:t>
            </a:r>
            <a:r>
              <a:rPr lang="en-US"/>
              <a:t>it presented. </a:t>
            </a:r>
          </a:p>
          <a:p>
            <a:pPr marL="171450" indent="-171450">
              <a:buFont typeface="Arial" panose="020B0604020202020204" pitchFamily="34" charset="0"/>
              <a:buChar char="•"/>
            </a:pPr>
            <a:r>
              <a:rPr lang="en-US"/>
              <a:t>This </a:t>
            </a:r>
            <a:r>
              <a:rPr lang="en-US" b="1"/>
              <a:t>vision likely addressed the challenges of the digital age</a:t>
            </a:r>
            <a:r>
              <a:rPr lang="en-US"/>
              <a:t>, the evolving customer landscape, and the need for innovation.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t>By effectively communicating </a:t>
            </a:r>
            <a:r>
              <a:rPr lang="en-US" b="1"/>
              <a:t>this vision</a:t>
            </a:r>
            <a:r>
              <a:rPr lang="en-US" b="1" i="0">
                <a:solidFill>
                  <a:srgbClr val="374151"/>
                </a:solidFill>
                <a:effectLst/>
                <a:latin typeface="__Figtree_d680cf"/>
              </a:rPr>
              <a:t>, setting clear objectives, and demonstrating commitment to the transformation, the CEO motivated employees to align with the organizational changes.</a:t>
            </a:r>
            <a:endParaRPr lang="en-US" b="1"/>
          </a:p>
          <a:p>
            <a:br>
              <a:rPr lang="en-US"/>
            </a:br>
            <a:r>
              <a:rPr lang="en-US"/>
              <a:t>A compelling vision </a:t>
            </a:r>
            <a:r>
              <a:rPr lang="en-US" b="1"/>
              <a:t>is just one piece of the puzzle</a:t>
            </a:r>
            <a:r>
              <a:rPr lang="en-US"/>
              <a:t>. </a:t>
            </a:r>
          </a:p>
          <a:p>
            <a:r>
              <a:rPr lang="en-US"/>
              <a:t>The CEO also acted as an </a:t>
            </a:r>
            <a:r>
              <a:rPr lang="en-US" b="1"/>
              <a:t>enforcer</a:t>
            </a:r>
            <a:r>
              <a:rPr lang="en-US"/>
              <a:t>, creating a structured environment to turn that vision into reality </a:t>
            </a:r>
          </a:p>
          <a:p>
            <a:endParaRPr lang="en-US"/>
          </a:p>
          <a:p>
            <a:pPr marL="228600" lvl="0" indent="-228600" algn="l">
              <a:buFont typeface="Arial" panose="020B0604020202020204" pitchFamily="34" charset="0"/>
              <a:buChar char="•"/>
            </a:pPr>
            <a:r>
              <a:rPr lang="en-US" b="0" i="0">
                <a:solidFill>
                  <a:srgbClr val="374151"/>
                </a:solidFill>
                <a:effectLst/>
                <a:latin typeface="__Figtree_d680cf"/>
              </a:rPr>
              <a:t>He </a:t>
            </a:r>
            <a:r>
              <a:rPr lang="en-US" b="1" i="0">
                <a:solidFill>
                  <a:srgbClr val="374151"/>
                </a:solidFill>
                <a:effectLst/>
                <a:latin typeface="__Figtree_d680cf"/>
              </a:rPr>
              <a:t>established a framework of accountability, governance, and performance management </a:t>
            </a:r>
            <a:r>
              <a:rPr lang="en-US" b="0" i="0">
                <a:solidFill>
                  <a:srgbClr val="374151"/>
                </a:solidFill>
                <a:effectLst/>
                <a:latin typeface="__Figtree_d680cf"/>
              </a:rPr>
              <a:t>to ensure the </a:t>
            </a:r>
            <a:r>
              <a:rPr lang="en-US" b="1" i="0">
                <a:solidFill>
                  <a:srgbClr val="374151"/>
                </a:solidFill>
                <a:effectLst/>
                <a:latin typeface="__Figtree_d680cf"/>
              </a:rPr>
              <a:t>successful implementation of the transformation</a:t>
            </a:r>
            <a:r>
              <a:rPr lang="en-US" b="0" i="0">
                <a:solidFill>
                  <a:srgbClr val="374151"/>
                </a:solidFill>
                <a:effectLst/>
                <a:latin typeface="__Figtree_d680cf"/>
              </a:rPr>
              <a:t>.</a:t>
            </a:r>
          </a:p>
          <a:p>
            <a:pPr marL="228600" lvl="0" indent="-228600" algn="l">
              <a:buFont typeface="Arial" panose="020B0604020202020204" pitchFamily="34" charset="0"/>
              <a:buChar char="•"/>
            </a:pPr>
            <a:r>
              <a:rPr lang="en-US" b="0" i="0">
                <a:solidFill>
                  <a:srgbClr val="374151"/>
                </a:solidFill>
                <a:effectLst/>
                <a:latin typeface="__Figtree_d680cf"/>
              </a:rPr>
              <a:t>Through </a:t>
            </a:r>
            <a:r>
              <a:rPr lang="en-US" b="1" i="0">
                <a:solidFill>
                  <a:srgbClr val="374151"/>
                </a:solidFill>
                <a:effectLst/>
                <a:latin typeface="__Figtree_d680cf"/>
              </a:rPr>
              <a:t>setting expectations</a:t>
            </a:r>
            <a:r>
              <a:rPr lang="en-US" b="0" i="0">
                <a:solidFill>
                  <a:srgbClr val="374151"/>
                </a:solidFill>
                <a:effectLst/>
                <a:latin typeface="__Figtree_d680cf"/>
              </a:rPr>
              <a:t>, </a:t>
            </a:r>
            <a:r>
              <a:rPr lang="en-US" b="1" i="0">
                <a:solidFill>
                  <a:srgbClr val="374151"/>
                </a:solidFill>
                <a:effectLst/>
                <a:latin typeface="__Figtree_d680cf"/>
              </a:rPr>
              <a:t>defining KPIs</a:t>
            </a:r>
            <a:r>
              <a:rPr lang="en-US" b="0" i="0">
                <a:solidFill>
                  <a:srgbClr val="374151"/>
                </a:solidFill>
                <a:effectLst/>
                <a:latin typeface="__Figtree_d680cf"/>
              </a:rPr>
              <a:t>, and </a:t>
            </a:r>
            <a:r>
              <a:rPr lang="en-US" b="1" i="0">
                <a:solidFill>
                  <a:srgbClr val="374151"/>
                </a:solidFill>
                <a:effectLst/>
                <a:latin typeface="__Figtree_d680cf"/>
              </a:rPr>
              <a:t>enforcing compliance </a:t>
            </a:r>
            <a:r>
              <a:rPr lang="en-US" b="0" i="0">
                <a:solidFill>
                  <a:srgbClr val="374151"/>
                </a:solidFill>
                <a:effectLst/>
                <a:latin typeface="__Figtree_d680cf"/>
              </a:rPr>
              <a:t>with new processes and procedures, the CEO created a structured environment for change.</a:t>
            </a:r>
          </a:p>
          <a:p>
            <a:pPr marL="228600" lvl="0" indent="-228600" algn="l">
              <a:buFont typeface="Arial" panose="020B0604020202020204" pitchFamily="34" charset="0"/>
              <a:buChar char="•"/>
            </a:pPr>
            <a:r>
              <a:rPr lang="en-US" b="0" i="0">
                <a:solidFill>
                  <a:srgbClr val="374151"/>
                </a:solidFill>
                <a:effectLst/>
                <a:latin typeface="__Figtree_d680cf"/>
              </a:rPr>
              <a:t>By </a:t>
            </a:r>
            <a:r>
              <a:rPr lang="en-US" b="1" i="0">
                <a:solidFill>
                  <a:srgbClr val="374151"/>
                </a:solidFill>
                <a:effectLst/>
                <a:latin typeface="__Figtree_d680cf"/>
              </a:rPr>
              <a:t>holding teams accountable, monitoring progress, and making data-driven decisions,</a:t>
            </a:r>
            <a:r>
              <a:rPr lang="en-US" b="0" i="0">
                <a:solidFill>
                  <a:srgbClr val="374151"/>
                </a:solidFill>
                <a:effectLst/>
                <a:latin typeface="__Figtree_d680cf"/>
              </a:rPr>
              <a:t> the CEO ensured that the transformation initiatives were executed effectively and aligned with the strategic objectives of the organization.</a:t>
            </a:r>
          </a:p>
          <a:p>
            <a:pPr marL="457200" lvl="1" indent="0" algn="l">
              <a:buFont typeface="+mj-lt"/>
              <a:buNone/>
            </a:pPr>
            <a:endParaRPr lang="en-US" b="0" i="0">
              <a:solidFill>
                <a:srgbClr val="374151"/>
              </a:solidFill>
              <a:effectLst/>
              <a:latin typeface="__Figtree_d680cf"/>
            </a:endParaRPr>
          </a:p>
          <a:p>
            <a:pPr marL="0" lvl="0" indent="0" algn="l">
              <a:buFont typeface="+mj-lt"/>
              <a:buNone/>
            </a:pPr>
            <a:r>
              <a:rPr lang="en-US"/>
              <a:t>By leading with both vision and structure, </a:t>
            </a:r>
            <a:r>
              <a:rPr lang="en-US" b="0" i="0">
                <a:solidFill>
                  <a:srgbClr val="374151"/>
                </a:solidFill>
                <a:effectLst/>
                <a:latin typeface="__Figtree_d680cf"/>
              </a:rPr>
              <a:t>the CEO's dual role</a:t>
            </a:r>
            <a:r>
              <a:rPr lang="en-US"/>
              <a:t> guided </a:t>
            </a:r>
            <a:r>
              <a:rPr lang="en-US" err="1"/>
              <a:t>Raiffeisenbank</a:t>
            </a:r>
            <a:r>
              <a:rPr lang="en-US"/>
              <a:t> through a successful transformation.</a:t>
            </a:r>
            <a:r>
              <a:rPr lang="en-US" b="0" i="0">
                <a:solidFill>
                  <a:srgbClr val="374151"/>
                </a:solidFill>
                <a:effectLst/>
                <a:latin typeface="__Figtree_d680cf"/>
              </a:rPr>
              <a:t> </a:t>
            </a:r>
          </a:p>
        </p:txBody>
      </p:sp>
      <p:sp>
        <p:nvSpPr>
          <p:cNvPr id="4" name="Slide Number Placeholder 3"/>
          <p:cNvSpPr>
            <a:spLocks noGrp="1"/>
          </p:cNvSpPr>
          <p:nvPr>
            <p:ph type="sldNum" sz="quarter" idx="5"/>
          </p:nvPr>
        </p:nvSpPr>
        <p:spPr/>
        <p:txBody>
          <a:bodyPr/>
          <a:lstStyle/>
          <a:p>
            <a:fld id="{633E8E15-765C-0D4F-836A-CC046D048C06}" type="slidenum">
              <a:rPr lang="en-US" smtClean="0"/>
              <a:t>12</a:t>
            </a:fld>
            <a:endParaRPr lang="en-US"/>
          </a:p>
        </p:txBody>
      </p:sp>
    </p:spTree>
    <p:extLst>
      <p:ext uri="{BB962C8B-B14F-4D97-AF65-F5344CB8AC3E}">
        <p14:creationId xmlns:p14="http://schemas.microsoft.com/office/powerpoint/2010/main" val="27923412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Balancing Autonomy and Control:</a:t>
            </a:r>
            <a:endParaRPr lang="en-US"/>
          </a:p>
          <a:p>
            <a:pPr>
              <a:buFont typeface="Arial" panose="020B0604020202020204" pitchFamily="34" charset="0"/>
              <a:buChar char="•"/>
            </a:pPr>
            <a:r>
              <a:rPr lang="en-US" b="1"/>
              <a:t>Security and Compliance:</a:t>
            </a:r>
            <a:r>
              <a:rPr lang="en-US"/>
              <a:t> Balancing the agility of the Agile approach with robust security measures and compliance with financial regulations is an ongoing challenge for banks.</a:t>
            </a:r>
          </a:p>
          <a:p>
            <a:r>
              <a:rPr lang="en-US"/>
              <a:t>By proactively addressing these potential challenges, the leadership team can ensure the long-term success of </a:t>
            </a:r>
            <a:r>
              <a:rPr lang="en-US" err="1"/>
              <a:t>Raiffeisenbank's</a:t>
            </a:r>
            <a:r>
              <a:rPr lang="en-US"/>
              <a:t> Agile transformation journey.</a:t>
            </a:r>
            <a:endParaRPr lang="en-US" b="1"/>
          </a:p>
          <a:p>
            <a:pPr>
              <a:buFont typeface="Arial" panose="020B0604020202020204" pitchFamily="34" charset="0"/>
              <a:buChar char="•"/>
            </a:pPr>
            <a:r>
              <a:rPr lang="en-US" b="1"/>
              <a:t>Empowered Teams vs. Overall Strategy:</a:t>
            </a:r>
            <a:r>
              <a:rPr lang="en-US"/>
              <a:t> The case study emphasizes decentralized decision-making with autonomous product teams. However, the leadership team might need to find ways to ensure these teams remain aligned with the bank's overall strategic objectives.</a:t>
            </a:r>
          </a:p>
          <a:p>
            <a:pPr>
              <a:buFont typeface="Arial" panose="020B0604020202020204" pitchFamily="34" charset="0"/>
              <a:buChar char="•"/>
            </a:pPr>
            <a:r>
              <a:rPr lang="en-US" b="1"/>
              <a:t>Standardization and Consistency:</a:t>
            </a:r>
            <a:r>
              <a:rPr lang="en-US"/>
              <a:t> With multiple teams working independently, maintaining consistency in user experience, product quality, and technical standards across the bank's digital offerings could be a challenge.</a:t>
            </a:r>
          </a:p>
          <a:p>
            <a:r>
              <a:rPr lang="en-US" b="1"/>
              <a:t>Long-Term Sustainability:</a:t>
            </a:r>
            <a:endParaRPr lang="en-US"/>
          </a:p>
          <a:p>
            <a:pPr>
              <a:buFont typeface="Arial" panose="020B0604020202020204" pitchFamily="34" charset="0"/>
              <a:buChar char="•"/>
            </a:pPr>
            <a:r>
              <a:rPr lang="en-US" b="1"/>
              <a:t>Maintaining Employee Engagement:</a:t>
            </a:r>
            <a:r>
              <a:rPr lang="en-US"/>
              <a:t> The initial excitement of a new way of working can fade over time. The leadership team will need to find ways to keep employees motivated, engaged, and continuously learning in the Agile environment.</a:t>
            </a:r>
          </a:p>
          <a:p>
            <a:pPr>
              <a:buFont typeface="Arial" panose="020B0604020202020204" pitchFamily="34" charset="0"/>
              <a:buChar char="•"/>
            </a:pPr>
            <a:r>
              <a:rPr lang="en-US" b="1"/>
              <a:t>Scaling Agile:</a:t>
            </a:r>
            <a:r>
              <a:rPr lang="en-US"/>
              <a:t> The success of the initial transformation might lead to further scaling the Agile approach across the entire organization. This could introduce new complexities in managing a large number of autonomous teams.</a:t>
            </a:r>
          </a:p>
          <a:p>
            <a:pPr>
              <a:buFont typeface="Arial" panose="020B0604020202020204" pitchFamily="34" charset="0"/>
              <a:buChar char="•"/>
            </a:pPr>
            <a:r>
              <a:rPr lang="en-US" b="1"/>
              <a:t>Integration with Parent Company:</a:t>
            </a:r>
            <a:r>
              <a:rPr lang="en-US"/>
              <a:t> Raiffeisenbank is a subsidiary of a larger Austrian parent company. Balancing the bank's Agile approach with the parent company's potentially more centralized structure could be a challenge.</a:t>
            </a:r>
          </a:p>
          <a:p>
            <a:r>
              <a:rPr lang="en-US" b="1"/>
              <a:t>Additional Challenges:</a:t>
            </a:r>
            <a:endParaRPr lang="en-US"/>
          </a:p>
          <a:p>
            <a:pPr>
              <a:buFont typeface="Arial" panose="020B0604020202020204" pitchFamily="34" charset="0"/>
              <a:buChar char="•"/>
            </a:pPr>
            <a:r>
              <a:rPr lang="en-US" b="1"/>
              <a:t>Talent Management:</a:t>
            </a:r>
            <a:r>
              <a:rPr lang="en-US"/>
              <a:t> Finding and retaining employees with the right skillsets for Agile development and digital banking remains crucial. The leadership team will need to address potential skill gaps and ensure a competitive talent pipeline.</a:t>
            </a:r>
          </a:p>
          <a:p>
            <a:pPr>
              <a:buFont typeface="Arial" panose="020B0604020202020204" pitchFamily="34" charset="0"/>
              <a:buChar char="•"/>
            </a:pPr>
            <a:r>
              <a:rPr lang="en-US" b="1"/>
              <a:t>Evolving Technology:</a:t>
            </a:r>
            <a:r>
              <a:rPr lang="en-US"/>
              <a:t> The technological landscape is constantly changing. The leadership team will need to stay updated on emerging technologies and ensure the bank's Agile practices can adapt and integrate new tools effectively.</a:t>
            </a:r>
          </a:p>
          <a:p>
            <a:endParaRPr lang="en-IN"/>
          </a:p>
          <a:p>
            <a:endParaRPr lang="en-IN"/>
          </a:p>
        </p:txBody>
      </p:sp>
      <p:sp>
        <p:nvSpPr>
          <p:cNvPr id="4" name="Slide Number Placeholder 3"/>
          <p:cNvSpPr>
            <a:spLocks noGrp="1"/>
          </p:cNvSpPr>
          <p:nvPr>
            <p:ph type="sldNum" sz="quarter" idx="5"/>
          </p:nvPr>
        </p:nvSpPr>
        <p:spPr/>
        <p:txBody>
          <a:bodyPr/>
          <a:lstStyle/>
          <a:p>
            <a:fld id="{633E8E15-765C-0D4F-836A-CC046D048C06}" type="slidenum">
              <a:rPr lang="en-US" smtClean="0"/>
              <a:t>15</a:t>
            </a:fld>
            <a:endParaRPr lang="en-US"/>
          </a:p>
        </p:txBody>
      </p:sp>
    </p:spTree>
    <p:extLst>
      <p:ext uri="{BB962C8B-B14F-4D97-AF65-F5344CB8AC3E}">
        <p14:creationId xmlns:p14="http://schemas.microsoft.com/office/powerpoint/2010/main" val="303090411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jpeg"/><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Master" Target="../slideMasters/slideMaster7.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7.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jpeg"/><Relationship Id="rId1" Type="http://schemas.openxmlformats.org/officeDocument/2006/relationships/slideMaster" Target="../slideMasters/slideMaster7.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5.png"/><Relationship Id="rId1" Type="http://schemas.openxmlformats.org/officeDocument/2006/relationships/slideMaster" Target="../slideMasters/slideMaster7.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01F1D3C-C886-EE4B-BDB3-5C761274954F}"/>
              </a:ext>
              <a:ext uri="{C183D7F6-B498-43B3-948B-1728B52AA6E4}">
                <adec:decorative xmlns:adec="http://schemas.microsoft.com/office/drawing/2017/decorative" val="1"/>
              </a:ext>
            </a:extLst>
          </p:cNvPr>
          <p:cNvSpPr/>
          <p:nvPr userDrawn="1"/>
        </p:nvSpPr>
        <p:spPr>
          <a:xfrm>
            <a:off x="7237927" y="3390363"/>
            <a:ext cx="4649440" cy="17066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DDB8FDB-4A41-5C4A-AFAA-4A56142D9D4D}"/>
              </a:ext>
            </a:extLst>
          </p:cNvPr>
          <p:cNvSpPr>
            <a:spLocks noGrp="1"/>
          </p:cNvSpPr>
          <p:nvPr>
            <p:ph type="title" hasCustomPrompt="1"/>
          </p:nvPr>
        </p:nvSpPr>
        <p:spPr>
          <a:xfrm>
            <a:off x="7585656" y="3631842"/>
            <a:ext cx="4005330" cy="1265129"/>
          </a:xfrm>
          <a:prstGeom prst="rect">
            <a:avLst/>
          </a:prstGeom>
        </p:spPr>
        <p:txBody>
          <a:bodyPr anchor="ctr" anchorCtr="0"/>
          <a:lstStyle>
            <a:lvl1pPr>
              <a:defRPr sz="3300" b="1" i="0" baseline="0">
                <a:solidFill>
                  <a:sysClr val="windowText" lastClr="000000"/>
                </a:solidFill>
                <a:latin typeface="Arial" panose="020B0604020202020204" pitchFamily="34" charset="0"/>
                <a:cs typeface="Arial" panose="020B0604020202020204" pitchFamily="34" charset="0"/>
              </a:defRPr>
            </a:lvl1pPr>
          </a:lstStyle>
          <a:p>
            <a:r>
              <a:rPr lang="en-US"/>
              <a:t>CLICK TO EDIT MASTER TITLE</a:t>
            </a:r>
          </a:p>
        </p:txBody>
      </p:sp>
      <p:pic>
        <p:nvPicPr>
          <p:cNvPr id="3" name="Picture 2" descr="University of Massachusetts Amherst">
            <a:extLst>
              <a:ext uri="{FF2B5EF4-FFF2-40B4-BE49-F238E27FC236}">
                <a16:creationId xmlns:a16="http://schemas.microsoft.com/office/drawing/2014/main" id="{6966B39C-445A-284D-8031-E0B5C85E4210}"/>
              </a:ext>
            </a:extLst>
          </p:cNvPr>
          <p:cNvPicPr>
            <a:picLocks noChangeAspect="1"/>
          </p:cNvPicPr>
          <p:nvPr userDrawn="1"/>
        </p:nvPicPr>
        <p:blipFill>
          <a:blip r:embed="rId2"/>
          <a:stretch>
            <a:fillRect/>
          </a:stretch>
        </p:blipFill>
        <p:spPr>
          <a:xfrm>
            <a:off x="663214" y="5378045"/>
            <a:ext cx="2195220" cy="857337"/>
          </a:xfrm>
          <a:prstGeom prst="rect">
            <a:avLst/>
          </a:prstGeom>
        </p:spPr>
      </p:pic>
    </p:spTree>
    <p:extLst>
      <p:ext uri="{BB962C8B-B14F-4D97-AF65-F5344CB8AC3E}">
        <p14:creationId xmlns:p14="http://schemas.microsoft.com/office/powerpoint/2010/main" val="1701284608"/>
      </p:ext>
    </p:extLst>
  </p:cSld>
  <p:clrMapOvr>
    <a:masterClrMapping/>
  </p:clrMapOvr>
  <p:extLst>
    <p:ext uri="{DCECCB84-F9BA-43D5-87BE-67443E8EF086}">
      <p15:sldGuideLst xmlns:p15="http://schemas.microsoft.com/office/powerpoint/2012/main">
        <p15:guide id="1" pos="4776" userDrawn="1">
          <p15:clr>
            <a:srgbClr val="FBAE40"/>
          </p15:clr>
        </p15:guide>
        <p15:guide id="2" orient="horz" pos="228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losing Slide-Text">
    <p:spTree>
      <p:nvGrpSpPr>
        <p:cNvPr id="1" name=""/>
        <p:cNvGrpSpPr/>
        <p:nvPr/>
      </p:nvGrpSpPr>
      <p:grpSpPr>
        <a:xfrm>
          <a:off x="0" y="0"/>
          <a:ext cx="0" cy="0"/>
          <a:chOff x="0" y="0"/>
          <a:chExt cx="0" cy="0"/>
        </a:xfrm>
      </p:grpSpPr>
      <p:pic>
        <p:nvPicPr>
          <p:cNvPr id="4" name="Picture 3" descr="University of Massachusetts Amherst">
            <a:extLst>
              <a:ext uri="{FF2B5EF4-FFF2-40B4-BE49-F238E27FC236}">
                <a16:creationId xmlns:a16="http://schemas.microsoft.com/office/drawing/2014/main" id="{2E3D2614-05B6-4648-BFC0-F7A0F93056CE}"/>
              </a:ext>
            </a:extLst>
          </p:cNvPr>
          <p:cNvPicPr>
            <a:picLocks noChangeAspect="1"/>
          </p:cNvPicPr>
          <p:nvPr userDrawn="1"/>
        </p:nvPicPr>
        <p:blipFill>
          <a:blip r:embed="rId2"/>
          <a:stretch>
            <a:fillRect/>
          </a:stretch>
        </p:blipFill>
        <p:spPr>
          <a:xfrm>
            <a:off x="4896593" y="5247861"/>
            <a:ext cx="2195220" cy="857337"/>
          </a:xfrm>
          <a:prstGeom prst="rect">
            <a:avLst/>
          </a:prstGeom>
        </p:spPr>
      </p:pic>
      <p:sp>
        <p:nvSpPr>
          <p:cNvPr id="6" name="Text Placeholder 5">
            <a:extLst>
              <a:ext uri="{FF2B5EF4-FFF2-40B4-BE49-F238E27FC236}">
                <a16:creationId xmlns:a16="http://schemas.microsoft.com/office/drawing/2014/main" id="{F1925C2B-24B2-EEA3-1447-1E957A0D5A01}"/>
              </a:ext>
            </a:extLst>
          </p:cNvPr>
          <p:cNvSpPr>
            <a:spLocks noGrp="1"/>
          </p:cNvSpPr>
          <p:nvPr>
            <p:ph type="body" sz="quarter" idx="10" hasCustomPrompt="1"/>
          </p:nvPr>
        </p:nvSpPr>
        <p:spPr>
          <a:xfrm>
            <a:off x="304800" y="3000331"/>
            <a:ext cx="11582400" cy="857337"/>
          </a:xfrm>
          <a:prstGeom prst="rect">
            <a:avLst/>
          </a:prstGeom>
        </p:spPr>
        <p:txBody>
          <a:bodyPr/>
          <a:lstStyle>
            <a:lvl1pPr marL="0" indent="0" algn="ctr">
              <a:buNone/>
              <a:defRPr sz="3300">
                <a:solidFill>
                  <a:schemeClr val="bg1"/>
                </a:solidFill>
              </a:defRPr>
            </a:lvl1pPr>
          </a:lstStyle>
          <a:p>
            <a:pPr lvl="0"/>
            <a:r>
              <a:rPr lang="en-US"/>
              <a:t>QUESTIONS &amp; ANSWERS</a:t>
            </a:r>
          </a:p>
        </p:txBody>
      </p:sp>
    </p:spTree>
    <p:extLst>
      <p:ext uri="{BB962C8B-B14F-4D97-AF65-F5344CB8AC3E}">
        <p14:creationId xmlns:p14="http://schemas.microsoft.com/office/powerpoint/2010/main" val="13420011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losing slide-Text">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B11F654-9786-DF68-CA17-65E6DB55483D}"/>
              </a:ext>
            </a:extLst>
          </p:cNvPr>
          <p:cNvSpPr>
            <a:spLocks noGrp="1"/>
          </p:cNvSpPr>
          <p:nvPr>
            <p:ph type="body" sz="quarter" idx="10" hasCustomPrompt="1"/>
          </p:nvPr>
        </p:nvSpPr>
        <p:spPr>
          <a:xfrm>
            <a:off x="0" y="2544557"/>
            <a:ext cx="12192000" cy="884443"/>
          </a:xfrm>
          <a:prstGeom prst="rect">
            <a:avLst/>
          </a:prstGeom>
        </p:spPr>
        <p:txBody>
          <a:bodyPr anchor="ctr"/>
          <a:lstStyle>
            <a:lvl1pPr marL="0" indent="0" algn="ctr">
              <a:buNone/>
              <a:defRPr sz="3300" b="0">
                <a:solidFill>
                  <a:schemeClr val="bg1"/>
                </a:solidFill>
              </a:defRPr>
            </a:lvl1pPr>
          </a:lstStyle>
          <a:p>
            <a:pPr lvl="0"/>
            <a:r>
              <a:rPr lang="en-US"/>
              <a:t>QUESTIONS &amp; ANSWERS</a:t>
            </a:r>
          </a:p>
        </p:txBody>
      </p:sp>
    </p:spTree>
    <p:extLst>
      <p:ext uri="{BB962C8B-B14F-4D97-AF65-F5344CB8AC3E}">
        <p14:creationId xmlns:p14="http://schemas.microsoft.com/office/powerpoint/2010/main" val="358956315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Option 1">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9F0CAD9-D5C0-AB4A-9E64-EA1CE2057672}"/>
              </a:ext>
            </a:extLst>
          </p:cNvPr>
          <p:cNvPicPr>
            <a:picLocks noChangeAspect="1"/>
          </p:cNvPicPr>
          <p:nvPr userDrawn="1"/>
        </p:nvPicPr>
        <p:blipFill rotWithShape="1">
          <a:blip r:embed="rId2"/>
          <a:srcRect t="22206" b="22206"/>
          <a:stretch/>
        </p:blipFill>
        <p:spPr>
          <a:xfrm>
            <a:off x="0" y="0"/>
            <a:ext cx="12192000" cy="6858000"/>
          </a:xfrm>
          <a:prstGeom prst="rect">
            <a:avLst/>
          </a:prstGeom>
        </p:spPr>
      </p:pic>
      <p:sp>
        <p:nvSpPr>
          <p:cNvPr id="8" name="Rectangle 7">
            <a:extLst>
              <a:ext uri="{FF2B5EF4-FFF2-40B4-BE49-F238E27FC236}">
                <a16:creationId xmlns:a16="http://schemas.microsoft.com/office/drawing/2014/main" id="{8DEFDD4D-2932-914A-B7A9-C7534FC3CD4B}"/>
              </a:ext>
            </a:extLst>
          </p:cNvPr>
          <p:cNvSpPr/>
          <p:nvPr userDrawn="1"/>
        </p:nvSpPr>
        <p:spPr>
          <a:xfrm>
            <a:off x="-1" y="5981700"/>
            <a:ext cx="12191999"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48E8D207-3372-D54E-8CFF-B9984B5C015D}"/>
              </a:ext>
            </a:extLst>
          </p:cNvPr>
          <p:cNvCxnSpPr>
            <a:cxnSpLocks/>
          </p:cNvCxnSpPr>
          <p:nvPr userDrawn="1"/>
        </p:nvCxnSpPr>
        <p:spPr>
          <a:xfrm flipH="1">
            <a:off x="4039566" y="6631822"/>
            <a:ext cx="7542834" cy="0"/>
          </a:xfrm>
          <a:prstGeom prst="line">
            <a:avLst/>
          </a:prstGeom>
          <a:ln w="6350">
            <a:solidFill>
              <a:srgbClr val="7D172C"/>
            </a:solidFill>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8EB6C5FF-1E17-4046-9032-A1119B5BA265}"/>
              </a:ext>
            </a:extLst>
          </p:cNvPr>
          <p:cNvPicPr>
            <a:picLocks noChangeAspect="1"/>
          </p:cNvPicPr>
          <p:nvPr userDrawn="1"/>
        </p:nvPicPr>
        <p:blipFill rotWithShape="1">
          <a:blip r:embed="rId3"/>
          <a:srcRect l="-6553"/>
          <a:stretch/>
        </p:blipFill>
        <p:spPr>
          <a:xfrm>
            <a:off x="365760" y="6200138"/>
            <a:ext cx="3575691" cy="491094"/>
          </a:xfrm>
          <a:prstGeom prst="rect">
            <a:avLst/>
          </a:prstGeom>
        </p:spPr>
      </p:pic>
      <p:sp>
        <p:nvSpPr>
          <p:cNvPr id="10" name="Text Placeholder 19">
            <a:extLst>
              <a:ext uri="{FF2B5EF4-FFF2-40B4-BE49-F238E27FC236}">
                <a16:creationId xmlns:a16="http://schemas.microsoft.com/office/drawing/2014/main" id="{8A36A4C5-FE29-9343-9B3C-B4798F64F804}"/>
              </a:ext>
            </a:extLst>
          </p:cNvPr>
          <p:cNvSpPr>
            <a:spLocks noGrp="1"/>
          </p:cNvSpPr>
          <p:nvPr>
            <p:ph type="body" sz="quarter" idx="13" hasCustomPrompt="1"/>
          </p:nvPr>
        </p:nvSpPr>
        <p:spPr>
          <a:xfrm>
            <a:off x="510896" y="2107394"/>
            <a:ext cx="9718010" cy="689327"/>
          </a:xfrm>
          <a:prstGeom prst="rect">
            <a:avLst/>
          </a:prstGeom>
        </p:spPr>
        <p:txBody>
          <a:bodyPr>
            <a:noAutofit/>
          </a:bodyPr>
          <a:lstStyle>
            <a:lvl1pPr marL="0" indent="0">
              <a:buNone/>
              <a:defRPr sz="4800" b="0" i="0">
                <a:solidFill>
                  <a:schemeClr val="bg1"/>
                </a:solidFill>
                <a:latin typeface="Times New Roman" panose="02020603050405020304" pitchFamily="18" charset="0"/>
                <a:cs typeface="Times New Roman" panose="02020603050405020304" pitchFamily="18" charset="0"/>
              </a:defRPr>
            </a:lvl1pPr>
          </a:lstStyle>
          <a:p>
            <a:pPr lvl="0"/>
            <a:r>
              <a:rPr lang="en-US"/>
              <a:t>Internal Presentation Title</a:t>
            </a:r>
          </a:p>
        </p:txBody>
      </p:sp>
      <p:sp>
        <p:nvSpPr>
          <p:cNvPr id="12" name="Text Placeholder 25">
            <a:extLst>
              <a:ext uri="{FF2B5EF4-FFF2-40B4-BE49-F238E27FC236}">
                <a16:creationId xmlns:a16="http://schemas.microsoft.com/office/drawing/2014/main" id="{0490085A-6E5D-5243-940C-8B0FA1FF6E7F}"/>
              </a:ext>
            </a:extLst>
          </p:cNvPr>
          <p:cNvSpPr>
            <a:spLocks noGrp="1"/>
          </p:cNvSpPr>
          <p:nvPr>
            <p:ph type="body" sz="quarter" idx="14" hasCustomPrompt="1"/>
          </p:nvPr>
        </p:nvSpPr>
        <p:spPr>
          <a:xfrm>
            <a:off x="513110" y="2778615"/>
            <a:ext cx="7640290" cy="425450"/>
          </a:xfrm>
          <a:prstGeom prst="rect">
            <a:avLst/>
          </a:prstGeom>
        </p:spPr>
        <p:txBody>
          <a:bodyPr/>
          <a:lstStyle>
            <a:lvl1pPr marL="0" indent="0">
              <a:buNone/>
              <a:defRPr sz="1400" b="0" i="0" spc="300">
                <a:solidFill>
                  <a:schemeClr val="bg1"/>
                </a:solidFill>
                <a:latin typeface="Arial" panose="020B0604020202020204" pitchFamily="34" charset="0"/>
                <a:cs typeface="Arial" panose="020B0604020202020204" pitchFamily="34" charset="0"/>
              </a:defRPr>
            </a:lvl1pPr>
          </a:lstStyle>
          <a:p>
            <a:pPr lvl="0"/>
            <a:r>
              <a:rPr lang="en-US"/>
              <a:t>DEPARTMENT / PROGRAM NAME</a:t>
            </a:r>
          </a:p>
        </p:txBody>
      </p:sp>
      <p:sp>
        <p:nvSpPr>
          <p:cNvPr id="13" name="Text Placeholder 16">
            <a:extLst>
              <a:ext uri="{FF2B5EF4-FFF2-40B4-BE49-F238E27FC236}">
                <a16:creationId xmlns:a16="http://schemas.microsoft.com/office/drawing/2014/main" id="{E1FCB3DA-E945-D94F-A1DB-E2A2B51ED3EB}"/>
              </a:ext>
            </a:extLst>
          </p:cNvPr>
          <p:cNvSpPr>
            <a:spLocks noGrp="1"/>
          </p:cNvSpPr>
          <p:nvPr>
            <p:ph type="body" sz="quarter" idx="10" hasCustomPrompt="1"/>
          </p:nvPr>
        </p:nvSpPr>
        <p:spPr>
          <a:xfrm>
            <a:off x="9546119" y="6396384"/>
            <a:ext cx="2135867" cy="190684"/>
          </a:xfrm>
          <a:prstGeom prst="rect">
            <a:avLst/>
          </a:prstGeom>
          <a:noFill/>
          <a:ln>
            <a:noFill/>
          </a:ln>
        </p:spPr>
        <p:txBody>
          <a:bodyPr>
            <a:noAutofit/>
          </a:bodyPr>
          <a:lstStyle>
            <a:lvl1pPr marL="0" indent="0" algn="r">
              <a:buNone/>
              <a:defRPr sz="900" b="0" i="0">
                <a:solidFill>
                  <a:schemeClr val="tx1"/>
                </a:solidFill>
                <a:latin typeface="Arial" panose="020B0604020202020204" pitchFamily="34" charset="0"/>
                <a:cs typeface="Arial" panose="020B0604020202020204" pitchFamily="34" charset="0"/>
              </a:defRPr>
            </a:lvl1pPr>
          </a:lstStyle>
          <a:p>
            <a:pPr lvl="0"/>
            <a:r>
              <a:rPr lang="en-US"/>
              <a:t>Presentation Title and/or Date</a:t>
            </a:r>
          </a:p>
        </p:txBody>
      </p:sp>
    </p:spTree>
    <p:extLst>
      <p:ext uri="{BB962C8B-B14F-4D97-AF65-F5344CB8AC3E}">
        <p14:creationId xmlns:p14="http://schemas.microsoft.com/office/powerpoint/2010/main" val="304839785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Option 2">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35409C8-B32B-BE4F-95CA-1E5B31A2BDD4}"/>
              </a:ext>
            </a:extLst>
          </p:cNvPr>
          <p:cNvPicPr>
            <a:picLocks noChangeAspect="1"/>
          </p:cNvPicPr>
          <p:nvPr userDrawn="1"/>
        </p:nvPicPr>
        <p:blipFill rotWithShape="1">
          <a:blip r:embed="rId2">
            <a:alphaModFix/>
          </a:blip>
          <a:srcRect l="15157" t="17734" r="259" b="11524"/>
          <a:stretch/>
        </p:blipFill>
        <p:spPr>
          <a:xfrm>
            <a:off x="0" y="0"/>
            <a:ext cx="12192000" cy="6797937"/>
          </a:xfrm>
          <a:prstGeom prst="rect">
            <a:avLst/>
          </a:prstGeom>
        </p:spPr>
      </p:pic>
      <p:sp>
        <p:nvSpPr>
          <p:cNvPr id="7" name="Rectangle 6">
            <a:extLst>
              <a:ext uri="{FF2B5EF4-FFF2-40B4-BE49-F238E27FC236}">
                <a16:creationId xmlns:a16="http://schemas.microsoft.com/office/drawing/2014/main" id="{FF4FC7A0-38F5-C84E-865D-A84D8DCC656E}"/>
              </a:ext>
            </a:extLst>
          </p:cNvPr>
          <p:cNvSpPr/>
          <p:nvPr userDrawn="1"/>
        </p:nvSpPr>
        <p:spPr>
          <a:xfrm>
            <a:off x="0" y="1"/>
            <a:ext cx="12192000" cy="6797936"/>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E1E920E7-3639-1846-8BFD-85F981BC0486}"/>
              </a:ext>
            </a:extLst>
          </p:cNvPr>
          <p:cNvSpPr/>
          <p:nvPr userDrawn="1"/>
        </p:nvSpPr>
        <p:spPr>
          <a:xfrm>
            <a:off x="-1" y="5981700"/>
            <a:ext cx="12191999"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a:extLst>
              <a:ext uri="{FF2B5EF4-FFF2-40B4-BE49-F238E27FC236}">
                <a16:creationId xmlns:a16="http://schemas.microsoft.com/office/drawing/2014/main" id="{426B5E14-177F-F34A-BE4B-449D9A6B423E}"/>
              </a:ext>
            </a:extLst>
          </p:cNvPr>
          <p:cNvCxnSpPr>
            <a:cxnSpLocks/>
          </p:cNvCxnSpPr>
          <p:nvPr userDrawn="1"/>
        </p:nvCxnSpPr>
        <p:spPr>
          <a:xfrm flipH="1">
            <a:off x="4039566" y="6631822"/>
            <a:ext cx="7542834" cy="0"/>
          </a:xfrm>
          <a:prstGeom prst="line">
            <a:avLst/>
          </a:prstGeom>
          <a:ln w="6350">
            <a:solidFill>
              <a:srgbClr val="7D172C"/>
            </a:solidFill>
          </a:ln>
        </p:spPr>
        <p:style>
          <a:lnRef idx="1">
            <a:schemeClr val="accent1"/>
          </a:lnRef>
          <a:fillRef idx="0">
            <a:schemeClr val="accent1"/>
          </a:fillRef>
          <a:effectRef idx="0">
            <a:schemeClr val="accent1"/>
          </a:effectRef>
          <a:fontRef idx="minor">
            <a:schemeClr val="tx1"/>
          </a:fontRef>
        </p:style>
      </p:cxnSp>
      <p:pic>
        <p:nvPicPr>
          <p:cNvPr id="24" name="Picture 23">
            <a:extLst>
              <a:ext uri="{FF2B5EF4-FFF2-40B4-BE49-F238E27FC236}">
                <a16:creationId xmlns:a16="http://schemas.microsoft.com/office/drawing/2014/main" id="{E56605A7-2815-D74B-8939-96EABCC58BFC}"/>
              </a:ext>
            </a:extLst>
          </p:cNvPr>
          <p:cNvPicPr>
            <a:picLocks noChangeAspect="1"/>
          </p:cNvPicPr>
          <p:nvPr userDrawn="1"/>
        </p:nvPicPr>
        <p:blipFill rotWithShape="1">
          <a:blip r:embed="rId3"/>
          <a:srcRect l="-6553"/>
          <a:stretch/>
        </p:blipFill>
        <p:spPr>
          <a:xfrm>
            <a:off x="365760" y="6200138"/>
            <a:ext cx="3575691" cy="491094"/>
          </a:xfrm>
          <a:prstGeom prst="rect">
            <a:avLst/>
          </a:prstGeom>
        </p:spPr>
      </p:pic>
      <p:sp>
        <p:nvSpPr>
          <p:cNvPr id="10" name="Text Placeholder 19">
            <a:extLst>
              <a:ext uri="{FF2B5EF4-FFF2-40B4-BE49-F238E27FC236}">
                <a16:creationId xmlns:a16="http://schemas.microsoft.com/office/drawing/2014/main" id="{C65C6C25-3A5F-0E4F-9BE3-562361B32360}"/>
              </a:ext>
            </a:extLst>
          </p:cNvPr>
          <p:cNvSpPr>
            <a:spLocks noGrp="1"/>
          </p:cNvSpPr>
          <p:nvPr>
            <p:ph type="body" sz="quarter" idx="13" hasCustomPrompt="1"/>
          </p:nvPr>
        </p:nvSpPr>
        <p:spPr>
          <a:xfrm>
            <a:off x="510896" y="2107394"/>
            <a:ext cx="9718010" cy="689327"/>
          </a:xfrm>
          <a:prstGeom prst="rect">
            <a:avLst/>
          </a:prstGeom>
        </p:spPr>
        <p:txBody>
          <a:bodyPr>
            <a:noAutofit/>
          </a:bodyPr>
          <a:lstStyle>
            <a:lvl1pPr marL="0" indent="0">
              <a:buNone/>
              <a:defRPr sz="4800" b="0" i="0">
                <a:solidFill>
                  <a:schemeClr val="bg1"/>
                </a:solidFill>
                <a:latin typeface="Times New Roman" panose="02020603050405020304" pitchFamily="18" charset="0"/>
                <a:cs typeface="Times New Roman" panose="02020603050405020304" pitchFamily="18" charset="0"/>
              </a:defRPr>
            </a:lvl1pPr>
          </a:lstStyle>
          <a:p>
            <a:pPr lvl="0"/>
            <a:r>
              <a:rPr lang="en-US"/>
              <a:t>Internal Presentation Title</a:t>
            </a:r>
          </a:p>
        </p:txBody>
      </p:sp>
      <p:sp>
        <p:nvSpPr>
          <p:cNvPr id="11" name="Text Placeholder 25">
            <a:extLst>
              <a:ext uri="{FF2B5EF4-FFF2-40B4-BE49-F238E27FC236}">
                <a16:creationId xmlns:a16="http://schemas.microsoft.com/office/drawing/2014/main" id="{60FBDFA1-0AB7-0C44-8188-9DF4F8B77F35}"/>
              </a:ext>
            </a:extLst>
          </p:cNvPr>
          <p:cNvSpPr>
            <a:spLocks noGrp="1"/>
          </p:cNvSpPr>
          <p:nvPr>
            <p:ph type="body" sz="quarter" idx="14" hasCustomPrompt="1"/>
          </p:nvPr>
        </p:nvSpPr>
        <p:spPr>
          <a:xfrm>
            <a:off x="513110" y="2778615"/>
            <a:ext cx="7640290" cy="425450"/>
          </a:xfrm>
          <a:prstGeom prst="rect">
            <a:avLst/>
          </a:prstGeom>
        </p:spPr>
        <p:txBody>
          <a:bodyPr/>
          <a:lstStyle>
            <a:lvl1pPr marL="0" indent="0">
              <a:buNone/>
              <a:defRPr sz="1400" b="0" i="0" spc="300">
                <a:solidFill>
                  <a:schemeClr val="bg1"/>
                </a:solidFill>
                <a:latin typeface="Arial" panose="020B0604020202020204" pitchFamily="34" charset="0"/>
                <a:cs typeface="Arial" panose="020B0604020202020204" pitchFamily="34" charset="0"/>
              </a:defRPr>
            </a:lvl1pPr>
          </a:lstStyle>
          <a:p>
            <a:pPr lvl="0"/>
            <a:r>
              <a:rPr lang="en-US"/>
              <a:t>DEPARTMENT / PROGRAM NAME</a:t>
            </a:r>
          </a:p>
        </p:txBody>
      </p:sp>
      <p:sp>
        <p:nvSpPr>
          <p:cNvPr id="2" name="TextBox 1">
            <a:extLst>
              <a:ext uri="{FF2B5EF4-FFF2-40B4-BE49-F238E27FC236}">
                <a16:creationId xmlns:a16="http://schemas.microsoft.com/office/drawing/2014/main" id="{4658F145-5F5E-EF9D-4230-C0D81730A81B}"/>
              </a:ext>
            </a:extLst>
          </p:cNvPr>
          <p:cNvSpPr txBox="1"/>
          <p:nvPr userDrawn="1"/>
        </p:nvSpPr>
        <p:spPr>
          <a:xfrm>
            <a:off x="8733864" y="6412240"/>
            <a:ext cx="2990084"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a:t>ANZ Banking Group – The Agile Transformation</a:t>
            </a:r>
          </a:p>
        </p:txBody>
      </p:sp>
    </p:spTree>
    <p:extLst>
      <p:ext uri="{BB962C8B-B14F-4D97-AF65-F5344CB8AC3E}">
        <p14:creationId xmlns:p14="http://schemas.microsoft.com/office/powerpoint/2010/main" val="117666554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9405AE6-C499-2644-8603-CCF802FF3AAB}"/>
              </a:ext>
            </a:extLst>
          </p:cNvPr>
          <p:cNvSpPr/>
          <p:nvPr userDrawn="1"/>
        </p:nvSpPr>
        <p:spPr>
          <a:xfrm>
            <a:off x="-1" y="5981700"/>
            <a:ext cx="12191999"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A7B27777-72E6-8240-B72C-AC5110075AF3}"/>
              </a:ext>
            </a:extLst>
          </p:cNvPr>
          <p:cNvCxnSpPr>
            <a:cxnSpLocks/>
          </p:cNvCxnSpPr>
          <p:nvPr userDrawn="1"/>
        </p:nvCxnSpPr>
        <p:spPr>
          <a:xfrm flipH="1">
            <a:off x="4039566" y="6631822"/>
            <a:ext cx="7542834" cy="0"/>
          </a:xfrm>
          <a:prstGeom prst="line">
            <a:avLst/>
          </a:prstGeom>
          <a:ln w="6350">
            <a:solidFill>
              <a:srgbClr val="7D172C"/>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3F8F0F75-F220-5544-8880-87FA02027917}"/>
              </a:ext>
            </a:extLst>
          </p:cNvPr>
          <p:cNvPicPr>
            <a:picLocks noChangeAspect="1"/>
          </p:cNvPicPr>
          <p:nvPr userDrawn="1"/>
        </p:nvPicPr>
        <p:blipFill rotWithShape="1">
          <a:blip r:embed="rId2">
            <a:alphaModFix amt="20000"/>
          </a:blip>
          <a:srcRect l="35314" t="5548" r="38357" b="13087"/>
          <a:stretch/>
        </p:blipFill>
        <p:spPr>
          <a:xfrm>
            <a:off x="10210801" y="-92254"/>
            <a:ext cx="1981200" cy="6122664"/>
          </a:xfrm>
          <a:prstGeom prst="rect">
            <a:avLst/>
          </a:prstGeom>
        </p:spPr>
      </p:pic>
      <p:sp>
        <p:nvSpPr>
          <p:cNvPr id="7" name="Text Placeholder 16">
            <a:extLst>
              <a:ext uri="{FF2B5EF4-FFF2-40B4-BE49-F238E27FC236}">
                <a16:creationId xmlns:a16="http://schemas.microsoft.com/office/drawing/2014/main" id="{9A91191B-5EDF-DA4F-ACCB-07A9BAC54E88}"/>
              </a:ext>
            </a:extLst>
          </p:cNvPr>
          <p:cNvSpPr>
            <a:spLocks noGrp="1"/>
          </p:cNvSpPr>
          <p:nvPr>
            <p:ph type="body" sz="quarter" idx="13" hasCustomPrompt="1"/>
          </p:nvPr>
        </p:nvSpPr>
        <p:spPr>
          <a:xfrm>
            <a:off x="509285" y="790286"/>
            <a:ext cx="6272515" cy="619304"/>
          </a:xfrm>
          <a:prstGeom prst="rect">
            <a:avLst/>
          </a:prstGeom>
        </p:spPr>
        <p:txBody>
          <a:bodyPr>
            <a:normAutofit/>
          </a:bodyPr>
          <a:lstStyle>
            <a:lvl1pPr marL="0" indent="0">
              <a:buNone/>
              <a:defRPr sz="3200" b="0" i="0">
                <a:solidFill>
                  <a:srgbClr val="881C1C"/>
                </a:solidFill>
                <a:latin typeface="Times New Roman" panose="02020603050405020304" pitchFamily="18" charset="0"/>
                <a:cs typeface="Times New Roman" panose="02020603050405020304" pitchFamily="18" charset="0"/>
              </a:defRPr>
            </a:lvl1pPr>
          </a:lstStyle>
          <a:p>
            <a:pPr lvl="0"/>
            <a:r>
              <a:rPr lang="en-US"/>
              <a:t>Table of Contents</a:t>
            </a:r>
          </a:p>
        </p:txBody>
      </p:sp>
      <p:sp>
        <p:nvSpPr>
          <p:cNvPr id="8" name="Text Placeholder 18">
            <a:extLst>
              <a:ext uri="{FF2B5EF4-FFF2-40B4-BE49-F238E27FC236}">
                <a16:creationId xmlns:a16="http://schemas.microsoft.com/office/drawing/2014/main" id="{2A98BB41-3F93-5F4C-A0B1-08C0F0592FC2}"/>
              </a:ext>
            </a:extLst>
          </p:cNvPr>
          <p:cNvSpPr>
            <a:spLocks noGrp="1"/>
          </p:cNvSpPr>
          <p:nvPr>
            <p:ph type="body" sz="quarter" idx="18" hasCustomPrompt="1"/>
          </p:nvPr>
        </p:nvSpPr>
        <p:spPr>
          <a:xfrm>
            <a:off x="509285" y="1790137"/>
            <a:ext cx="3529315" cy="2971800"/>
          </a:xfrm>
          <a:prstGeom prst="rect">
            <a:avLst/>
          </a:prstGeom>
        </p:spPr>
        <p:txBody>
          <a:bodyPr>
            <a:normAutofit/>
          </a:bodyPr>
          <a:lstStyle>
            <a:lvl1pPr marL="342900" indent="-342900">
              <a:lnSpc>
                <a:spcPct val="150000"/>
              </a:lnSpc>
              <a:spcAft>
                <a:spcPts val="500"/>
              </a:spcAft>
              <a:buFont typeface="+mj-lt"/>
              <a:buAutoNum type="arabicPeriod"/>
              <a:defRPr sz="1400" b="0" i="0">
                <a:latin typeface="Arial" panose="020B0604020202020204" pitchFamily="34" charset="0"/>
                <a:cs typeface="Arial" panose="020B0604020202020204" pitchFamily="34" charset="0"/>
              </a:defRPr>
            </a:lvl1pPr>
            <a:lvl2pPr marL="914400" indent="-457200">
              <a:buFont typeface="+mj-lt"/>
              <a:buAutoNum type="arabicPeriod"/>
              <a:defRPr/>
            </a:lvl2pPr>
            <a:lvl3pPr marL="1371600" indent="-457200">
              <a:buFont typeface="+mj-lt"/>
              <a:buAutoNum type="arabicPeriod"/>
              <a:defRPr/>
            </a:lvl3pPr>
            <a:lvl4pPr marL="1714500" indent="-342900">
              <a:buFont typeface="+mj-lt"/>
              <a:buAutoNum type="arabicPeriod"/>
              <a:defRPr/>
            </a:lvl4pPr>
            <a:lvl5pPr marL="2171700" indent="-342900">
              <a:buFont typeface="+mj-lt"/>
              <a:buAutoNum type="arabicPeriod"/>
              <a:defRPr/>
            </a:lvl5pPr>
          </a:lstStyle>
          <a:p>
            <a:pPr lvl="0"/>
            <a:r>
              <a:rPr lang="en-US"/>
              <a:t>Enter text here</a:t>
            </a:r>
          </a:p>
          <a:p>
            <a:pPr lvl="0"/>
            <a:r>
              <a:rPr lang="en-US"/>
              <a:t>…</a:t>
            </a:r>
          </a:p>
          <a:p>
            <a:pPr lvl="0"/>
            <a:r>
              <a:rPr lang="en-US"/>
              <a:t>…</a:t>
            </a:r>
          </a:p>
          <a:p>
            <a:pPr lvl="0"/>
            <a:r>
              <a:rPr lang="en-US"/>
              <a:t>…</a:t>
            </a:r>
          </a:p>
        </p:txBody>
      </p:sp>
      <p:sp>
        <p:nvSpPr>
          <p:cNvPr id="12" name="Picture Placeholder 23">
            <a:extLst>
              <a:ext uri="{FF2B5EF4-FFF2-40B4-BE49-F238E27FC236}">
                <a16:creationId xmlns:a16="http://schemas.microsoft.com/office/drawing/2014/main" id="{49637398-D33E-A24A-9400-844D7275C929}"/>
              </a:ext>
            </a:extLst>
          </p:cNvPr>
          <p:cNvSpPr>
            <a:spLocks noGrp="1"/>
          </p:cNvSpPr>
          <p:nvPr>
            <p:ph type="pic" sz="quarter" idx="17" hasCustomPrompt="1"/>
          </p:nvPr>
        </p:nvSpPr>
        <p:spPr>
          <a:xfrm>
            <a:off x="609600" y="6191024"/>
            <a:ext cx="3263900" cy="438375"/>
          </a:xfrm>
          <a:prstGeom prst="rect">
            <a:avLst/>
          </a:prstGeom>
        </p:spPr>
        <p:txBody>
          <a:bodyPr>
            <a:normAutofit/>
          </a:bodyPr>
          <a:lstStyle>
            <a:lvl1pPr marL="0" indent="0">
              <a:buNone/>
              <a:defRPr sz="1600" b="0" i="0">
                <a:latin typeface="Frutiger LT Std 55 Roman" panose="020B0602020204020204" pitchFamily="34" charset="0"/>
              </a:defRPr>
            </a:lvl1pPr>
          </a:lstStyle>
          <a:p>
            <a:r>
              <a:rPr lang="en-US"/>
              <a:t>Add dept. wordmark</a:t>
            </a:r>
          </a:p>
        </p:txBody>
      </p:sp>
      <p:sp>
        <p:nvSpPr>
          <p:cNvPr id="16" name="Picture Placeholder 4">
            <a:extLst>
              <a:ext uri="{FF2B5EF4-FFF2-40B4-BE49-F238E27FC236}">
                <a16:creationId xmlns:a16="http://schemas.microsoft.com/office/drawing/2014/main" id="{5267C966-B403-A747-BD84-B22E40131E23}"/>
              </a:ext>
            </a:extLst>
          </p:cNvPr>
          <p:cNvSpPr>
            <a:spLocks noGrp="1"/>
          </p:cNvSpPr>
          <p:nvPr>
            <p:ph type="pic" sz="quarter" idx="20"/>
          </p:nvPr>
        </p:nvSpPr>
        <p:spPr>
          <a:xfrm>
            <a:off x="4070350" y="1943100"/>
            <a:ext cx="4083050" cy="2971800"/>
          </a:xfrm>
          <a:prstGeom prst="rect">
            <a:avLst/>
          </a:prstGeom>
        </p:spPr>
        <p:txBody>
          <a:bodyPr/>
          <a:lstStyle/>
          <a:p>
            <a:endParaRPr lang="en-US"/>
          </a:p>
        </p:txBody>
      </p:sp>
      <p:sp>
        <p:nvSpPr>
          <p:cNvPr id="2" name="TextBox 1">
            <a:extLst>
              <a:ext uri="{FF2B5EF4-FFF2-40B4-BE49-F238E27FC236}">
                <a16:creationId xmlns:a16="http://schemas.microsoft.com/office/drawing/2014/main" id="{2D6D986D-777D-AC5B-95F8-CAC5280DCF29}"/>
              </a:ext>
            </a:extLst>
          </p:cNvPr>
          <p:cNvSpPr txBox="1"/>
          <p:nvPr userDrawn="1"/>
        </p:nvSpPr>
        <p:spPr>
          <a:xfrm>
            <a:off x="8758382" y="6367789"/>
            <a:ext cx="2990084"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a:t>ANZ Banking Group – The Agile Transformation</a:t>
            </a:r>
          </a:p>
        </p:txBody>
      </p:sp>
    </p:spTree>
    <p:extLst>
      <p:ext uri="{BB962C8B-B14F-4D97-AF65-F5344CB8AC3E}">
        <p14:creationId xmlns:p14="http://schemas.microsoft.com/office/powerpoint/2010/main" val="405386214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ivider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59A25FD-42B9-D14B-838F-FE93A1C0085E}"/>
              </a:ext>
            </a:extLst>
          </p:cNvPr>
          <p:cNvPicPr>
            <a:picLocks noChangeAspect="1"/>
          </p:cNvPicPr>
          <p:nvPr userDrawn="1"/>
        </p:nvPicPr>
        <p:blipFill rotWithShape="1">
          <a:blip r:embed="rId2"/>
          <a:srcRect t="22206" b="22206"/>
          <a:stretch/>
        </p:blipFill>
        <p:spPr>
          <a:xfrm>
            <a:off x="0" y="0"/>
            <a:ext cx="12192000" cy="6858000"/>
          </a:xfrm>
          <a:prstGeom prst="rect">
            <a:avLst/>
          </a:prstGeom>
        </p:spPr>
      </p:pic>
      <p:sp>
        <p:nvSpPr>
          <p:cNvPr id="7" name="Text Placeholder 19">
            <a:extLst>
              <a:ext uri="{FF2B5EF4-FFF2-40B4-BE49-F238E27FC236}">
                <a16:creationId xmlns:a16="http://schemas.microsoft.com/office/drawing/2014/main" id="{CF3BE2BD-7DAD-4046-8E9C-A5067327421A}"/>
              </a:ext>
            </a:extLst>
          </p:cNvPr>
          <p:cNvSpPr>
            <a:spLocks noGrp="1"/>
          </p:cNvSpPr>
          <p:nvPr>
            <p:ph type="body" sz="quarter" idx="11" hasCustomPrompt="1"/>
          </p:nvPr>
        </p:nvSpPr>
        <p:spPr>
          <a:xfrm>
            <a:off x="494575" y="4357048"/>
            <a:ext cx="6248400" cy="1036638"/>
          </a:xfrm>
          <a:prstGeom prst="rect">
            <a:avLst/>
          </a:prstGeom>
        </p:spPr>
        <p:txBody>
          <a:bodyPr>
            <a:normAutofit/>
          </a:bodyPr>
          <a:lstStyle>
            <a:lvl1pPr marL="0" indent="0" algn="l">
              <a:buNone/>
              <a:defRPr sz="4800" b="0" i="0">
                <a:solidFill>
                  <a:srgbClr val="881C1C"/>
                </a:solidFill>
                <a:latin typeface="Times New Roman" panose="02020603050405020304" pitchFamily="18" charset="0"/>
                <a:cs typeface="Times New Roman" panose="02020603050405020304" pitchFamily="18" charset="0"/>
              </a:defRPr>
            </a:lvl1pPr>
          </a:lstStyle>
          <a:p>
            <a:pPr lvl="0"/>
            <a:r>
              <a:rPr lang="en-US"/>
              <a:t>Section Title</a:t>
            </a:r>
          </a:p>
        </p:txBody>
      </p:sp>
      <p:sp>
        <p:nvSpPr>
          <p:cNvPr id="12" name="Rectangle 11">
            <a:extLst>
              <a:ext uri="{FF2B5EF4-FFF2-40B4-BE49-F238E27FC236}">
                <a16:creationId xmlns:a16="http://schemas.microsoft.com/office/drawing/2014/main" id="{C6A07407-C506-9342-968E-685F3AA97E95}"/>
              </a:ext>
            </a:extLst>
          </p:cNvPr>
          <p:cNvSpPr/>
          <p:nvPr userDrawn="1"/>
        </p:nvSpPr>
        <p:spPr>
          <a:xfrm>
            <a:off x="-1" y="5981700"/>
            <a:ext cx="12191999"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48C8A159-A4B1-754E-A769-090044FF6E27}"/>
              </a:ext>
            </a:extLst>
          </p:cNvPr>
          <p:cNvCxnSpPr>
            <a:cxnSpLocks/>
          </p:cNvCxnSpPr>
          <p:nvPr userDrawn="1"/>
        </p:nvCxnSpPr>
        <p:spPr>
          <a:xfrm flipH="1">
            <a:off x="4039566" y="6631822"/>
            <a:ext cx="7542834" cy="0"/>
          </a:xfrm>
          <a:prstGeom prst="line">
            <a:avLst/>
          </a:prstGeom>
          <a:ln w="6350">
            <a:solidFill>
              <a:srgbClr val="7D172C"/>
            </a:solidFill>
          </a:ln>
        </p:spPr>
        <p:style>
          <a:lnRef idx="1">
            <a:schemeClr val="accent1"/>
          </a:lnRef>
          <a:fillRef idx="0">
            <a:schemeClr val="accent1"/>
          </a:fillRef>
          <a:effectRef idx="0">
            <a:schemeClr val="accent1"/>
          </a:effectRef>
          <a:fontRef idx="minor">
            <a:schemeClr val="tx1"/>
          </a:fontRef>
        </p:style>
      </p:cxnSp>
      <p:sp>
        <p:nvSpPr>
          <p:cNvPr id="15" name="Picture Placeholder 23">
            <a:extLst>
              <a:ext uri="{FF2B5EF4-FFF2-40B4-BE49-F238E27FC236}">
                <a16:creationId xmlns:a16="http://schemas.microsoft.com/office/drawing/2014/main" id="{D11B66BC-B054-8A42-9099-1050B320A125}"/>
              </a:ext>
            </a:extLst>
          </p:cNvPr>
          <p:cNvSpPr>
            <a:spLocks noGrp="1"/>
          </p:cNvSpPr>
          <p:nvPr>
            <p:ph type="pic" sz="quarter" idx="17" hasCustomPrompt="1"/>
          </p:nvPr>
        </p:nvSpPr>
        <p:spPr>
          <a:xfrm>
            <a:off x="609600" y="6191024"/>
            <a:ext cx="3263900" cy="438375"/>
          </a:xfrm>
          <a:prstGeom prst="rect">
            <a:avLst/>
          </a:prstGeom>
        </p:spPr>
        <p:txBody>
          <a:bodyPr>
            <a:normAutofit/>
          </a:bodyPr>
          <a:lstStyle>
            <a:lvl1pPr marL="0" indent="0">
              <a:buNone/>
              <a:defRPr sz="1600" b="0" i="0">
                <a:latin typeface="Frutiger LT Std 55 Roman" panose="020B0602020204020204" pitchFamily="34" charset="0"/>
              </a:defRPr>
            </a:lvl1pPr>
          </a:lstStyle>
          <a:p>
            <a:r>
              <a:rPr lang="en-US"/>
              <a:t>Add dept. wordmark</a:t>
            </a:r>
          </a:p>
        </p:txBody>
      </p:sp>
      <p:sp>
        <p:nvSpPr>
          <p:cNvPr id="8" name="Text Placeholder 16">
            <a:extLst>
              <a:ext uri="{FF2B5EF4-FFF2-40B4-BE49-F238E27FC236}">
                <a16:creationId xmlns:a16="http://schemas.microsoft.com/office/drawing/2014/main" id="{7ACD1628-7F2B-8D43-AC55-DF6444D9E264}"/>
              </a:ext>
            </a:extLst>
          </p:cNvPr>
          <p:cNvSpPr>
            <a:spLocks noGrp="1"/>
          </p:cNvSpPr>
          <p:nvPr>
            <p:ph type="body" sz="quarter" idx="10" hasCustomPrompt="1"/>
          </p:nvPr>
        </p:nvSpPr>
        <p:spPr>
          <a:xfrm>
            <a:off x="9546119" y="6396384"/>
            <a:ext cx="2135867" cy="190684"/>
          </a:xfrm>
          <a:prstGeom prst="rect">
            <a:avLst/>
          </a:prstGeom>
          <a:noFill/>
          <a:ln>
            <a:noFill/>
          </a:ln>
        </p:spPr>
        <p:txBody>
          <a:bodyPr>
            <a:noAutofit/>
          </a:bodyPr>
          <a:lstStyle>
            <a:lvl1pPr marL="0" indent="0" algn="r">
              <a:buNone/>
              <a:defRPr sz="900" b="0" i="0">
                <a:solidFill>
                  <a:schemeClr val="tx1"/>
                </a:solidFill>
                <a:latin typeface="Arial" panose="020B0604020202020204" pitchFamily="34" charset="0"/>
                <a:cs typeface="Arial" panose="020B0604020202020204" pitchFamily="34" charset="0"/>
              </a:defRPr>
            </a:lvl1pPr>
          </a:lstStyle>
          <a:p>
            <a:pPr lvl="0"/>
            <a:r>
              <a:rPr lang="en-US"/>
              <a:t>Presentation Title and/or Date</a:t>
            </a:r>
          </a:p>
        </p:txBody>
      </p:sp>
    </p:spTree>
    <p:extLst>
      <p:ext uri="{BB962C8B-B14F-4D97-AF65-F5344CB8AC3E}">
        <p14:creationId xmlns:p14="http://schemas.microsoft.com/office/powerpoint/2010/main" val="14530976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CA427B9-2433-8446-BC85-532BAC0F44B9}"/>
              </a:ext>
            </a:extLst>
          </p:cNvPr>
          <p:cNvPicPr>
            <a:picLocks noChangeAspect="1"/>
          </p:cNvPicPr>
          <p:nvPr userDrawn="1"/>
        </p:nvPicPr>
        <p:blipFill rotWithShape="1">
          <a:blip r:embed="rId2"/>
          <a:srcRect l="27482" r="59677" b="32816"/>
          <a:stretch/>
        </p:blipFill>
        <p:spPr>
          <a:xfrm>
            <a:off x="10896600" y="0"/>
            <a:ext cx="1295400" cy="6858000"/>
          </a:xfrm>
          <a:prstGeom prst="rect">
            <a:avLst/>
          </a:prstGeom>
          <a:noFill/>
        </p:spPr>
      </p:pic>
      <p:sp>
        <p:nvSpPr>
          <p:cNvPr id="8" name="Text Placeholder 25">
            <a:extLst>
              <a:ext uri="{FF2B5EF4-FFF2-40B4-BE49-F238E27FC236}">
                <a16:creationId xmlns:a16="http://schemas.microsoft.com/office/drawing/2014/main" id="{A36DEE02-D775-9148-B06D-4E6E343EACD4}"/>
              </a:ext>
            </a:extLst>
          </p:cNvPr>
          <p:cNvSpPr>
            <a:spLocks noGrp="1"/>
          </p:cNvSpPr>
          <p:nvPr>
            <p:ph type="body" sz="quarter" idx="13" hasCustomPrompt="1"/>
          </p:nvPr>
        </p:nvSpPr>
        <p:spPr>
          <a:xfrm>
            <a:off x="521163" y="1260900"/>
            <a:ext cx="6259179" cy="425450"/>
          </a:xfrm>
          <a:prstGeom prst="rect">
            <a:avLst/>
          </a:prstGeom>
        </p:spPr>
        <p:txBody>
          <a:bodyPr/>
          <a:lstStyle>
            <a:lvl1pPr marL="0" indent="0">
              <a:buNone/>
              <a:defRPr sz="1400" b="0" i="0" spc="300">
                <a:solidFill>
                  <a:srgbClr val="63666A"/>
                </a:solidFill>
                <a:latin typeface="Arial" panose="020B0604020202020204" pitchFamily="34" charset="0"/>
                <a:cs typeface="Arial" panose="020B0604020202020204" pitchFamily="34" charset="0"/>
              </a:defRPr>
            </a:lvl1pPr>
          </a:lstStyle>
          <a:p>
            <a:pPr lvl="0"/>
            <a:r>
              <a:rPr lang="en-US"/>
              <a:t>SUBTITLE</a:t>
            </a:r>
          </a:p>
        </p:txBody>
      </p:sp>
      <p:sp>
        <p:nvSpPr>
          <p:cNvPr id="9" name="Text Placeholder 18">
            <a:extLst>
              <a:ext uri="{FF2B5EF4-FFF2-40B4-BE49-F238E27FC236}">
                <a16:creationId xmlns:a16="http://schemas.microsoft.com/office/drawing/2014/main" id="{44B115C6-91F2-D147-8FA1-7E443E2FE059}"/>
              </a:ext>
            </a:extLst>
          </p:cNvPr>
          <p:cNvSpPr>
            <a:spLocks noGrp="1"/>
          </p:cNvSpPr>
          <p:nvPr>
            <p:ph type="body" sz="quarter" idx="14" hasCustomPrompt="1"/>
          </p:nvPr>
        </p:nvSpPr>
        <p:spPr>
          <a:xfrm>
            <a:off x="509286" y="1940348"/>
            <a:ext cx="2843514" cy="3736552"/>
          </a:xfrm>
          <a:prstGeom prst="rect">
            <a:avLst/>
          </a:prstGeom>
        </p:spPr>
        <p:txBody>
          <a:bodyPr>
            <a:normAutofit/>
          </a:bodyPr>
          <a:lstStyle>
            <a:lvl1pPr marL="342900" indent="-342900">
              <a:lnSpc>
                <a:spcPct val="150000"/>
              </a:lnSpc>
              <a:buFont typeface="+mj-lt"/>
              <a:buAutoNum type="arabicPeriod"/>
              <a:defRPr sz="1200" b="0" i="0">
                <a:latin typeface="Frutiger LT Std 55 Roman" panose="020B0602020204020204" pitchFamily="34" charset="0"/>
              </a:defRPr>
            </a:lvl1pPr>
            <a:lvl2pPr marL="914400" indent="-457200">
              <a:buFont typeface="+mj-lt"/>
              <a:buAutoNum type="arabicPeriod"/>
              <a:defRPr/>
            </a:lvl2pPr>
            <a:lvl3pPr marL="1371600" indent="-457200">
              <a:buFont typeface="+mj-lt"/>
              <a:buAutoNum type="arabicPeriod"/>
              <a:defRPr/>
            </a:lvl3pPr>
            <a:lvl4pPr marL="1714500" indent="-342900">
              <a:buFont typeface="+mj-lt"/>
              <a:buAutoNum type="arabicPeriod"/>
              <a:defRPr/>
            </a:lvl4pPr>
            <a:lvl5pPr marL="2171700" indent="-342900">
              <a:buFont typeface="+mj-lt"/>
              <a:buAutoNum type="arabicPeriod"/>
              <a:defRPr/>
            </a:lvl5pPr>
          </a:lstStyle>
          <a:p>
            <a:pPr lvl="0"/>
            <a:r>
              <a:rPr lang="en-US"/>
              <a:t>Body or </a:t>
            </a:r>
            <a:r>
              <a:rPr lang="en-US" err="1"/>
              <a:t>Bulllets</a:t>
            </a:r>
            <a:endParaRPr lang="en-US"/>
          </a:p>
          <a:p>
            <a:pPr lvl="0"/>
            <a:r>
              <a:rPr lang="en-US"/>
              <a:t>…</a:t>
            </a:r>
          </a:p>
          <a:p>
            <a:pPr lvl="0"/>
            <a:r>
              <a:rPr lang="en-US"/>
              <a:t>…</a:t>
            </a:r>
          </a:p>
          <a:p>
            <a:pPr lvl="0"/>
            <a:r>
              <a:rPr lang="en-US"/>
              <a:t>…</a:t>
            </a:r>
          </a:p>
        </p:txBody>
      </p:sp>
      <p:sp>
        <p:nvSpPr>
          <p:cNvPr id="10" name="Picture Placeholder 23">
            <a:extLst>
              <a:ext uri="{FF2B5EF4-FFF2-40B4-BE49-F238E27FC236}">
                <a16:creationId xmlns:a16="http://schemas.microsoft.com/office/drawing/2014/main" id="{3256BB9E-E16E-594F-A96E-C671B2C7C8F5}"/>
              </a:ext>
            </a:extLst>
          </p:cNvPr>
          <p:cNvSpPr>
            <a:spLocks noGrp="1"/>
          </p:cNvSpPr>
          <p:nvPr>
            <p:ph type="pic" sz="quarter" idx="17"/>
          </p:nvPr>
        </p:nvSpPr>
        <p:spPr>
          <a:xfrm>
            <a:off x="9525000" y="-8111"/>
            <a:ext cx="2667000" cy="1951211"/>
          </a:xfrm>
          <a:prstGeom prst="rect">
            <a:avLst/>
          </a:prstGeom>
        </p:spPr>
        <p:txBody>
          <a:bodyPr/>
          <a:lstStyle/>
          <a:p>
            <a:endParaRPr lang="en-US"/>
          </a:p>
        </p:txBody>
      </p:sp>
      <p:sp>
        <p:nvSpPr>
          <p:cNvPr id="12" name="Text Placeholder 18">
            <a:extLst>
              <a:ext uri="{FF2B5EF4-FFF2-40B4-BE49-F238E27FC236}">
                <a16:creationId xmlns:a16="http://schemas.microsoft.com/office/drawing/2014/main" id="{8258CEB2-6FFF-824C-96D6-D66B37EDE337}"/>
              </a:ext>
            </a:extLst>
          </p:cNvPr>
          <p:cNvSpPr>
            <a:spLocks noGrp="1"/>
          </p:cNvSpPr>
          <p:nvPr>
            <p:ph type="body" sz="quarter" idx="18" hasCustomPrompt="1"/>
          </p:nvPr>
        </p:nvSpPr>
        <p:spPr>
          <a:xfrm>
            <a:off x="4038600" y="1940348"/>
            <a:ext cx="4800600" cy="3736552"/>
          </a:xfrm>
          <a:prstGeom prst="rect">
            <a:avLst/>
          </a:prstGeom>
        </p:spPr>
        <p:txBody>
          <a:bodyPr>
            <a:normAutofit/>
          </a:bodyPr>
          <a:lstStyle>
            <a:lvl1pPr marL="342900" indent="-342900">
              <a:lnSpc>
                <a:spcPct val="150000"/>
              </a:lnSpc>
              <a:buFont typeface="+mj-lt"/>
              <a:buAutoNum type="arabicPeriod"/>
              <a:defRPr sz="1400" b="0" i="0">
                <a:latin typeface="Frutiger LT Std 45 Light" panose="020B0402020204020204" pitchFamily="34" charset="0"/>
              </a:defRPr>
            </a:lvl1pPr>
            <a:lvl2pPr marL="914400" indent="-457200">
              <a:buFont typeface="+mj-lt"/>
              <a:buAutoNum type="arabicPeriod"/>
              <a:defRPr/>
            </a:lvl2pPr>
            <a:lvl3pPr marL="1371600" indent="-457200">
              <a:buFont typeface="+mj-lt"/>
              <a:buAutoNum type="arabicPeriod"/>
              <a:defRPr/>
            </a:lvl3pPr>
            <a:lvl4pPr marL="1714500" indent="-342900">
              <a:buFont typeface="+mj-lt"/>
              <a:buAutoNum type="arabicPeriod"/>
              <a:defRPr/>
            </a:lvl4pPr>
            <a:lvl5pPr marL="2171700" indent="-342900">
              <a:buFont typeface="+mj-lt"/>
              <a:buAutoNum type="arabicPeriod"/>
              <a:defRPr/>
            </a:lvl5pPr>
          </a:lstStyle>
          <a:p>
            <a:pPr lvl="0"/>
            <a:r>
              <a:rPr lang="en-US"/>
              <a:t>Body or </a:t>
            </a:r>
            <a:r>
              <a:rPr lang="en-US" err="1"/>
              <a:t>Bulllets</a:t>
            </a:r>
            <a:endParaRPr lang="en-US"/>
          </a:p>
          <a:p>
            <a:pPr lvl="0"/>
            <a:r>
              <a:rPr lang="en-US"/>
              <a:t>…</a:t>
            </a:r>
          </a:p>
          <a:p>
            <a:pPr lvl="0"/>
            <a:r>
              <a:rPr lang="en-US"/>
              <a:t>…</a:t>
            </a:r>
          </a:p>
          <a:p>
            <a:pPr lvl="0"/>
            <a:r>
              <a:rPr lang="en-US"/>
              <a:t>…</a:t>
            </a:r>
          </a:p>
        </p:txBody>
      </p:sp>
      <p:sp>
        <p:nvSpPr>
          <p:cNvPr id="13" name="Rectangle 12">
            <a:extLst>
              <a:ext uri="{FF2B5EF4-FFF2-40B4-BE49-F238E27FC236}">
                <a16:creationId xmlns:a16="http://schemas.microsoft.com/office/drawing/2014/main" id="{17105A5B-10B4-204A-8315-EAECCD2A24B9}"/>
              </a:ext>
            </a:extLst>
          </p:cNvPr>
          <p:cNvSpPr/>
          <p:nvPr userDrawn="1"/>
        </p:nvSpPr>
        <p:spPr>
          <a:xfrm>
            <a:off x="-1" y="5981700"/>
            <a:ext cx="10896601"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B0FC4EE4-8DE8-E144-A6AB-AF1C4EFAFB05}"/>
              </a:ext>
            </a:extLst>
          </p:cNvPr>
          <p:cNvCxnSpPr>
            <a:cxnSpLocks/>
          </p:cNvCxnSpPr>
          <p:nvPr userDrawn="1"/>
        </p:nvCxnSpPr>
        <p:spPr>
          <a:xfrm flipH="1">
            <a:off x="4039566" y="6631822"/>
            <a:ext cx="7542834" cy="0"/>
          </a:xfrm>
          <a:prstGeom prst="line">
            <a:avLst/>
          </a:prstGeom>
          <a:ln w="6350">
            <a:solidFill>
              <a:srgbClr val="7D172C"/>
            </a:solidFill>
          </a:ln>
        </p:spPr>
        <p:style>
          <a:lnRef idx="1">
            <a:schemeClr val="accent1"/>
          </a:lnRef>
          <a:fillRef idx="0">
            <a:schemeClr val="accent1"/>
          </a:fillRef>
          <a:effectRef idx="0">
            <a:schemeClr val="accent1"/>
          </a:effectRef>
          <a:fontRef idx="minor">
            <a:schemeClr val="tx1"/>
          </a:fontRef>
        </p:style>
      </p:cxnSp>
      <p:sp>
        <p:nvSpPr>
          <p:cNvPr id="21" name="Text Placeholder 16">
            <a:extLst>
              <a:ext uri="{FF2B5EF4-FFF2-40B4-BE49-F238E27FC236}">
                <a16:creationId xmlns:a16="http://schemas.microsoft.com/office/drawing/2014/main" id="{652FB4EC-3599-C945-AC08-12FBE37E9B50}"/>
              </a:ext>
            </a:extLst>
          </p:cNvPr>
          <p:cNvSpPr>
            <a:spLocks noGrp="1"/>
          </p:cNvSpPr>
          <p:nvPr>
            <p:ph type="body" sz="quarter" idx="20" hasCustomPrompt="1"/>
          </p:nvPr>
        </p:nvSpPr>
        <p:spPr>
          <a:xfrm>
            <a:off x="509285" y="798167"/>
            <a:ext cx="6272515" cy="549856"/>
          </a:xfrm>
          <a:prstGeom prst="rect">
            <a:avLst/>
          </a:prstGeom>
        </p:spPr>
        <p:txBody>
          <a:bodyPr>
            <a:normAutofit/>
          </a:bodyPr>
          <a:lstStyle>
            <a:lvl1pPr marL="0" indent="0">
              <a:buNone/>
              <a:defRPr sz="3200" b="0" i="0">
                <a:solidFill>
                  <a:srgbClr val="881C1C"/>
                </a:solidFill>
                <a:latin typeface="Times New Roman" panose="02020603050405020304" pitchFamily="18" charset="0"/>
                <a:cs typeface="Times New Roman" panose="02020603050405020304" pitchFamily="18" charset="0"/>
              </a:defRPr>
            </a:lvl1pPr>
          </a:lstStyle>
          <a:p>
            <a:pPr lvl="0"/>
            <a:r>
              <a:rPr lang="en-US"/>
              <a:t>Click to add title</a:t>
            </a:r>
          </a:p>
        </p:txBody>
      </p:sp>
      <p:pic>
        <p:nvPicPr>
          <p:cNvPr id="2" name="Picture 1">
            <a:extLst>
              <a:ext uri="{FF2B5EF4-FFF2-40B4-BE49-F238E27FC236}">
                <a16:creationId xmlns:a16="http://schemas.microsoft.com/office/drawing/2014/main" id="{8183674F-3D81-F6BC-3FCD-D622C6845796}"/>
              </a:ext>
            </a:extLst>
          </p:cNvPr>
          <p:cNvPicPr>
            <a:picLocks noChangeAspect="1"/>
          </p:cNvPicPr>
          <p:nvPr userDrawn="1"/>
        </p:nvPicPr>
        <p:blipFill>
          <a:blip r:embed="rId3"/>
          <a:stretch>
            <a:fillRect/>
          </a:stretch>
        </p:blipFill>
        <p:spPr>
          <a:xfrm>
            <a:off x="340170" y="6172594"/>
            <a:ext cx="3629532" cy="638264"/>
          </a:xfrm>
          <a:prstGeom prst="rect">
            <a:avLst/>
          </a:prstGeom>
        </p:spPr>
      </p:pic>
      <p:sp>
        <p:nvSpPr>
          <p:cNvPr id="5" name="TextBox 4">
            <a:extLst>
              <a:ext uri="{FF2B5EF4-FFF2-40B4-BE49-F238E27FC236}">
                <a16:creationId xmlns:a16="http://schemas.microsoft.com/office/drawing/2014/main" id="{DF3EE6E1-64AE-68A6-6BA3-34C574022CE8}"/>
              </a:ext>
            </a:extLst>
          </p:cNvPr>
          <p:cNvSpPr txBox="1"/>
          <p:nvPr userDrawn="1"/>
        </p:nvSpPr>
        <p:spPr>
          <a:xfrm>
            <a:off x="8072583" y="6384815"/>
            <a:ext cx="2990084"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a:t>ANZ Banking Group – The Agile Transformation</a:t>
            </a:r>
          </a:p>
        </p:txBody>
      </p:sp>
    </p:spTree>
    <p:extLst>
      <p:ext uri="{BB962C8B-B14F-4D97-AF65-F5344CB8AC3E}">
        <p14:creationId xmlns:p14="http://schemas.microsoft.com/office/powerpoint/2010/main" val="128953153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 Slide No Footer">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2EC6D7D5-BFCE-E145-8F3F-7D3B84FC032A}"/>
              </a:ext>
            </a:extLst>
          </p:cNvPr>
          <p:cNvPicPr>
            <a:picLocks noChangeAspect="1"/>
          </p:cNvPicPr>
          <p:nvPr userDrawn="1"/>
        </p:nvPicPr>
        <p:blipFill rotWithShape="1">
          <a:blip r:embed="rId2"/>
          <a:srcRect l="27482" r="59677" b="32816"/>
          <a:stretch/>
        </p:blipFill>
        <p:spPr>
          <a:xfrm>
            <a:off x="10896600" y="0"/>
            <a:ext cx="1295400" cy="6858000"/>
          </a:xfrm>
          <a:prstGeom prst="rect">
            <a:avLst/>
          </a:prstGeom>
          <a:noFill/>
        </p:spPr>
      </p:pic>
      <p:sp>
        <p:nvSpPr>
          <p:cNvPr id="9" name="Text Placeholder 18">
            <a:extLst>
              <a:ext uri="{FF2B5EF4-FFF2-40B4-BE49-F238E27FC236}">
                <a16:creationId xmlns:a16="http://schemas.microsoft.com/office/drawing/2014/main" id="{AA4962B6-1226-3A43-9B05-CB0160F66A37}"/>
              </a:ext>
            </a:extLst>
          </p:cNvPr>
          <p:cNvSpPr>
            <a:spLocks noGrp="1"/>
          </p:cNvSpPr>
          <p:nvPr>
            <p:ph type="body" sz="quarter" idx="14" hasCustomPrompt="1"/>
          </p:nvPr>
        </p:nvSpPr>
        <p:spPr>
          <a:xfrm>
            <a:off x="509286" y="1821815"/>
            <a:ext cx="2843514" cy="3736552"/>
          </a:xfrm>
          <a:prstGeom prst="rect">
            <a:avLst/>
          </a:prstGeom>
        </p:spPr>
        <p:txBody>
          <a:bodyPr>
            <a:normAutofit/>
          </a:bodyPr>
          <a:lstStyle>
            <a:lvl1pPr marL="342900" indent="-342900">
              <a:lnSpc>
                <a:spcPct val="150000"/>
              </a:lnSpc>
              <a:buFont typeface="+mj-lt"/>
              <a:buAutoNum type="arabicPeriod"/>
              <a:defRPr sz="1200" b="0" i="0">
                <a:latin typeface="Arial" panose="020B0604020202020204" pitchFamily="34" charset="0"/>
                <a:cs typeface="Arial" panose="020B0604020202020204" pitchFamily="34" charset="0"/>
              </a:defRPr>
            </a:lvl1pPr>
            <a:lvl2pPr marL="914400" indent="-457200">
              <a:buFont typeface="+mj-lt"/>
              <a:buAutoNum type="arabicPeriod"/>
              <a:defRPr/>
            </a:lvl2pPr>
            <a:lvl3pPr marL="1371600" indent="-457200">
              <a:buFont typeface="+mj-lt"/>
              <a:buAutoNum type="arabicPeriod"/>
              <a:defRPr/>
            </a:lvl3pPr>
            <a:lvl4pPr marL="1714500" indent="-342900">
              <a:buFont typeface="+mj-lt"/>
              <a:buAutoNum type="arabicPeriod"/>
              <a:defRPr/>
            </a:lvl4pPr>
            <a:lvl5pPr marL="2171700" indent="-342900">
              <a:buFont typeface="+mj-lt"/>
              <a:buAutoNum type="arabicPeriod"/>
              <a:defRPr/>
            </a:lvl5pPr>
          </a:lstStyle>
          <a:p>
            <a:pPr lvl="0"/>
            <a:r>
              <a:rPr lang="en-US"/>
              <a:t>Body or </a:t>
            </a:r>
            <a:r>
              <a:rPr lang="en-US" err="1"/>
              <a:t>Bulllets</a:t>
            </a:r>
            <a:endParaRPr lang="en-US"/>
          </a:p>
          <a:p>
            <a:pPr lvl="0"/>
            <a:r>
              <a:rPr lang="en-US"/>
              <a:t>…</a:t>
            </a:r>
          </a:p>
          <a:p>
            <a:pPr lvl="0"/>
            <a:r>
              <a:rPr lang="en-US"/>
              <a:t>…</a:t>
            </a:r>
          </a:p>
          <a:p>
            <a:pPr lvl="0"/>
            <a:r>
              <a:rPr lang="en-US"/>
              <a:t>…</a:t>
            </a:r>
          </a:p>
        </p:txBody>
      </p:sp>
      <p:sp>
        <p:nvSpPr>
          <p:cNvPr id="11" name="Text Placeholder 18">
            <a:extLst>
              <a:ext uri="{FF2B5EF4-FFF2-40B4-BE49-F238E27FC236}">
                <a16:creationId xmlns:a16="http://schemas.microsoft.com/office/drawing/2014/main" id="{EC5C2791-E0D3-3B4E-8DB5-B03DF8052B44}"/>
              </a:ext>
            </a:extLst>
          </p:cNvPr>
          <p:cNvSpPr>
            <a:spLocks noGrp="1"/>
          </p:cNvSpPr>
          <p:nvPr>
            <p:ph type="body" sz="quarter" idx="18" hasCustomPrompt="1"/>
          </p:nvPr>
        </p:nvSpPr>
        <p:spPr>
          <a:xfrm>
            <a:off x="3945464" y="1804879"/>
            <a:ext cx="4893735" cy="3736552"/>
          </a:xfrm>
          <a:prstGeom prst="rect">
            <a:avLst/>
          </a:prstGeom>
        </p:spPr>
        <p:txBody>
          <a:bodyPr>
            <a:normAutofit/>
          </a:bodyPr>
          <a:lstStyle>
            <a:lvl1pPr marL="0" indent="0">
              <a:lnSpc>
                <a:spcPct val="150000"/>
              </a:lnSpc>
              <a:buFontTx/>
              <a:buNone/>
              <a:defRPr sz="1400" b="0" i="0">
                <a:latin typeface="Arial" panose="020B0604020202020204" pitchFamily="34" charset="0"/>
                <a:cs typeface="Arial" panose="020B0604020202020204" pitchFamily="34" charset="0"/>
              </a:defRPr>
            </a:lvl1pPr>
            <a:lvl2pPr marL="914400" indent="-457200">
              <a:buFont typeface="+mj-lt"/>
              <a:buAutoNum type="arabicPeriod"/>
              <a:defRPr/>
            </a:lvl2pPr>
            <a:lvl3pPr marL="1371600" indent="-457200">
              <a:buFont typeface="+mj-lt"/>
              <a:buAutoNum type="arabicPeriod"/>
              <a:defRPr/>
            </a:lvl3pPr>
            <a:lvl4pPr marL="1714500" indent="-342900">
              <a:buFont typeface="+mj-lt"/>
              <a:buAutoNum type="arabicPeriod"/>
              <a:defRPr/>
            </a:lvl4pPr>
            <a:lvl5pPr marL="2171700" indent="-342900">
              <a:buFont typeface="+mj-lt"/>
              <a:buAutoNum type="arabicPeriod"/>
              <a:defRPr/>
            </a:lvl5pPr>
          </a:lstStyle>
          <a:p>
            <a:pPr lvl="0"/>
            <a:r>
              <a:rPr lang="en-US"/>
              <a:t>Body or </a:t>
            </a:r>
            <a:r>
              <a:rPr lang="en-US" err="1"/>
              <a:t>Bulllets</a:t>
            </a:r>
            <a:endParaRPr lang="en-US"/>
          </a:p>
          <a:p>
            <a:pPr lvl="0"/>
            <a:r>
              <a:rPr lang="en-US"/>
              <a:t>…</a:t>
            </a:r>
          </a:p>
          <a:p>
            <a:pPr lvl="0"/>
            <a:r>
              <a:rPr lang="en-US"/>
              <a:t>…</a:t>
            </a:r>
          </a:p>
          <a:p>
            <a:pPr lvl="0"/>
            <a:r>
              <a:rPr lang="en-US"/>
              <a:t>…</a:t>
            </a:r>
          </a:p>
        </p:txBody>
      </p:sp>
      <p:sp>
        <p:nvSpPr>
          <p:cNvPr id="8" name="Text Placeholder 25">
            <a:extLst>
              <a:ext uri="{FF2B5EF4-FFF2-40B4-BE49-F238E27FC236}">
                <a16:creationId xmlns:a16="http://schemas.microsoft.com/office/drawing/2014/main" id="{7DD322B7-0D00-9A41-B982-4DE1E78676E0}"/>
              </a:ext>
            </a:extLst>
          </p:cNvPr>
          <p:cNvSpPr>
            <a:spLocks noGrp="1"/>
          </p:cNvSpPr>
          <p:nvPr>
            <p:ph type="body" sz="quarter" idx="13" hasCustomPrompt="1"/>
          </p:nvPr>
        </p:nvSpPr>
        <p:spPr>
          <a:xfrm>
            <a:off x="521163" y="1260900"/>
            <a:ext cx="6259179" cy="425450"/>
          </a:xfrm>
          <a:prstGeom prst="rect">
            <a:avLst/>
          </a:prstGeom>
        </p:spPr>
        <p:txBody>
          <a:bodyPr/>
          <a:lstStyle>
            <a:lvl1pPr marL="0" indent="0">
              <a:buNone/>
              <a:defRPr sz="1400" b="0" i="0" spc="300">
                <a:solidFill>
                  <a:srgbClr val="63666A"/>
                </a:solidFill>
                <a:latin typeface="Arial" panose="020B0604020202020204" pitchFamily="34" charset="0"/>
                <a:cs typeface="Arial" panose="020B0604020202020204" pitchFamily="34" charset="0"/>
              </a:defRPr>
            </a:lvl1pPr>
          </a:lstStyle>
          <a:p>
            <a:pPr lvl="0"/>
            <a:r>
              <a:rPr lang="en-US"/>
              <a:t>SUBTITLE</a:t>
            </a:r>
          </a:p>
        </p:txBody>
      </p:sp>
      <p:sp>
        <p:nvSpPr>
          <p:cNvPr id="12" name="Text Placeholder 16">
            <a:extLst>
              <a:ext uri="{FF2B5EF4-FFF2-40B4-BE49-F238E27FC236}">
                <a16:creationId xmlns:a16="http://schemas.microsoft.com/office/drawing/2014/main" id="{5C5C5EC9-ADEB-C74C-A833-4CA86FF037F9}"/>
              </a:ext>
            </a:extLst>
          </p:cNvPr>
          <p:cNvSpPr>
            <a:spLocks noGrp="1"/>
          </p:cNvSpPr>
          <p:nvPr>
            <p:ph type="body" sz="quarter" idx="20" hasCustomPrompt="1"/>
          </p:nvPr>
        </p:nvSpPr>
        <p:spPr>
          <a:xfrm>
            <a:off x="509285" y="798167"/>
            <a:ext cx="6272515" cy="549856"/>
          </a:xfrm>
          <a:prstGeom prst="rect">
            <a:avLst/>
          </a:prstGeom>
        </p:spPr>
        <p:txBody>
          <a:bodyPr>
            <a:normAutofit/>
          </a:bodyPr>
          <a:lstStyle>
            <a:lvl1pPr marL="0" indent="0">
              <a:buNone/>
              <a:defRPr sz="3200" b="0" i="0">
                <a:solidFill>
                  <a:srgbClr val="881C1C"/>
                </a:solidFill>
                <a:latin typeface="Times New Roman" panose="02020603050405020304" pitchFamily="18" charset="0"/>
                <a:cs typeface="Times New Roman" panose="02020603050405020304" pitchFamily="18" charset="0"/>
              </a:defRPr>
            </a:lvl1pPr>
          </a:lstStyle>
          <a:p>
            <a:pPr lvl="0"/>
            <a:r>
              <a:rPr lang="en-US"/>
              <a:t>Click to add title</a:t>
            </a:r>
          </a:p>
        </p:txBody>
      </p:sp>
      <p:pic>
        <p:nvPicPr>
          <p:cNvPr id="4" name="Picture 3">
            <a:extLst>
              <a:ext uri="{FF2B5EF4-FFF2-40B4-BE49-F238E27FC236}">
                <a16:creationId xmlns:a16="http://schemas.microsoft.com/office/drawing/2014/main" id="{2FA69292-445A-DBB8-834A-59D186749EEA}"/>
              </a:ext>
            </a:extLst>
          </p:cNvPr>
          <p:cNvPicPr>
            <a:picLocks noChangeAspect="1"/>
          </p:cNvPicPr>
          <p:nvPr userDrawn="1"/>
        </p:nvPicPr>
        <p:blipFill>
          <a:blip r:embed="rId3"/>
          <a:stretch>
            <a:fillRect/>
          </a:stretch>
        </p:blipFill>
        <p:spPr>
          <a:xfrm>
            <a:off x="410034" y="6219736"/>
            <a:ext cx="3629532" cy="638264"/>
          </a:xfrm>
          <a:prstGeom prst="rect">
            <a:avLst/>
          </a:prstGeom>
        </p:spPr>
      </p:pic>
      <p:cxnSp>
        <p:nvCxnSpPr>
          <p:cNvPr id="5" name="Straight Connector 4">
            <a:extLst>
              <a:ext uri="{FF2B5EF4-FFF2-40B4-BE49-F238E27FC236}">
                <a16:creationId xmlns:a16="http://schemas.microsoft.com/office/drawing/2014/main" id="{D29004C3-AAA2-28C1-350C-F658A6DA3A83}"/>
              </a:ext>
            </a:extLst>
          </p:cNvPr>
          <p:cNvCxnSpPr>
            <a:cxnSpLocks/>
          </p:cNvCxnSpPr>
          <p:nvPr userDrawn="1"/>
        </p:nvCxnSpPr>
        <p:spPr>
          <a:xfrm flipH="1">
            <a:off x="4039566" y="6631822"/>
            <a:ext cx="7542834" cy="0"/>
          </a:xfrm>
          <a:prstGeom prst="line">
            <a:avLst/>
          </a:prstGeom>
          <a:ln w="6350">
            <a:solidFill>
              <a:srgbClr val="7D172C"/>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B1479AC-DD70-0892-1CFC-6F71F59966CE}"/>
              </a:ext>
            </a:extLst>
          </p:cNvPr>
          <p:cNvSpPr txBox="1"/>
          <p:nvPr userDrawn="1"/>
        </p:nvSpPr>
        <p:spPr>
          <a:xfrm>
            <a:off x="7669098" y="6384815"/>
            <a:ext cx="3393569"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a:t>Agile Transformation of Raiffeisenbank: Culture First</a:t>
            </a:r>
          </a:p>
        </p:txBody>
      </p:sp>
    </p:spTree>
    <p:extLst>
      <p:ext uri="{BB962C8B-B14F-4D97-AF65-F5344CB8AC3E}">
        <p14:creationId xmlns:p14="http://schemas.microsoft.com/office/powerpoint/2010/main" val="427333018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Graph or Content Slide">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CBA49026-D5FD-0C49-A10A-E395A62818AF}"/>
              </a:ext>
            </a:extLst>
          </p:cNvPr>
          <p:cNvPicPr>
            <a:picLocks noChangeAspect="1"/>
          </p:cNvPicPr>
          <p:nvPr userDrawn="1"/>
        </p:nvPicPr>
        <p:blipFill rotWithShape="1">
          <a:blip r:embed="rId2"/>
          <a:srcRect t="19964" b="60222"/>
          <a:stretch/>
        </p:blipFill>
        <p:spPr>
          <a:xfrm>
            <a:off x="-458" y="0"/>
            <a:ext cx="12192000" cy="2444427"/>
          </a:xfrm>
          <a:prstGeom prst="rect">
            <a:avLst/>
          </a:prstGeom>
        </p:spPr>
      </p:pic>
      <p:sp>
        <p:nvSpPr>
          <p:cNvPr id="12" name="Content Placeholder 14">
            <a:extLst>
              <a:ext uri="{FF2B5EF4-FFF2-40B4-BE49-F238E27FC236}">
                <a16:creationId xmlns:a16="http://schemas.microsoft.com/office/drawing/2014/main" id="{42AEA2D2-D7AF-1747-A980-7D677DDF073F}"/>
              </a:ext>
            </a:extLst>
          </p:cNvPr>
          <p:cNvSpPr>
            <a:spLocks noGrp="1"/>
          </p:cNvSpPr>
          <p:nvPr>
            <p:ph sz="quarter" idx="17" hasCustomPrompt="1"/>
          </p:nvPr>
        </p:nvSpPr>
        <p:spPr>
          <a:xfrm>
            <a:off x="509588" y="1940348"/>
            <a:ext cx="7643812" cy="3736552"/>
          </a:xfrm>
          <a:prstGeom prst="rect">
            <a:avLst/>
          </a:prstGeom>
        </p:spPr>
        <p:txBody>
          <a:bodyPr/>
          <a:lstStyle>
            <a:lvl1pPr marL="0" indent="0">
              <a:buNone/>
              <a:defRPr/>
            </a:lvl1pPr>
          </a:lstStyle>
          <a:p>
            <a:pPr lvl="0"/>
            <a:r>
              <a:rPr lang="en-US"/>
              <a:t>Insert Graph Here</a:t>
            </a:r>
          </a:p>
        </p:txBody>
      </p:sp>
      <p:sp>
        <p:nvSpPr>
          <p:cNvPr id="13" name="Text Placeholder 2">
            <a:extLst>
              <a:ext uri="{FF2B5EF4-FFF2-40B4-BE49-F238E27FC236}">
                <a16:creationId xmlns:a16="http://schemas.microsoft.com/office/drawing/2014/main" id="{E4DDEBB8-4594-1049-8809-A0B83084816C}"/>
              </a:ext>
            </a:extLst>
          </p:cNvPr>
          <p:cNvSpPr>
            <a:spLocks noGrp="1"/>
          </p:cNvSpPr>
          <p:nvPr>
            <p:ph type="body" sz="quarter" idx="16" hasCustomPrompt="1"/>
          </p:nvPr>
        </p:nvSpPr>
        <p:spPr>
          <a:xfrm>
            <a:off x="8839200" y="3429000"/>
            <a:ext cx="2057400" cy="2247900"/>
          </a:xfrm>
          <a:prstGeom prst="rect">
            <a:avLst/>
          </a:prstGeom>
        </p:spPr>
        <p:txBody>
          <a:bodyPr/>
          <a:lstStyle>
            <a:lvl1pPr marL="0" indent="0">
              <a:buNone/>
              <a:defRPr sz="1200" b="0" i="0">
                <a:latin typeface="Frutiger LT Std 45 Light" panose="020B0402020204020204" pitchFamily="34" charset="0"/>
              </a:defRPr>
            </a:lvl1pPr>
          </a:lstStyle>
          <a:p>
            <a:pPr lvl="0"/>
            <a:r>
              <a:rPr lang="en-US"/>
              <a:t>Caption</a:t>
            </a:r>
          </a:p>
        </p:txBody>
      </p:sp>
      <p:sp>
        <p:nvSpPr>
          <p:cNvPr id="18" name="Rectangle 17">
            <a:extLst>
              <a:ext uri="{FF2B5EF4-FFF2-40B4-BE49-F238E27FC236}">
                <a16:creationId xmlns:a16="http://schemas.microsoft.com/office/drawing/2014/main" id="{F3CB538C-89C4-8C42-8268-D4A9CAF2D699}"/>
              </a:ext>
            </a:extLst>
          </p:cNvPr>
          <p:cNvSpPr/>
          <p:nvPr userDrawn="1"/>
        </p:nvSpPr>
        <p:spPr>
          <a:xfrm>
            <a:off x="-1" y="5981700"/>
            <a:ext cx="12191999"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Connector 18">
            <a:extLst>
              <a:ext uri="{FF2B5EF4-FFF2-40B4-BE49-F238E27FC236}">
                <a16:creationId xmlns:a16="http://schemas.microsoft.com/office/drawing/2014/main" id="{0FCEAC7E-02B1-AF40-954D-0BD2A25243B8}"/>
              </a:ext>
            </a:extLst>
          </p:cNvPr>
          <p:cNvCxnSpPr>
            <a:cxnSpLocks/>
          </p:cNvCxnSpPr>
          <p:nvPr userDrawn="1"/>
        </p:nvCxnSpPr>
        <p:spPr>
          <a:xfrm flipH="1">
            <a:off x="4039566" y="6631822"/>
            <a:ext cx="7542834" cy="0"/>
          </a:xfrm>
          <a:prstGeom prst="line">
            <a:avLst/>
          </a:prstGeom>
          <a:ln w="6350">
            <a:solidFill>
              <a:srgbClr val="7D172C"/>
            </a:solidFill>
          </a:ln>
        </p:spPr>
        <p:style>
          <a:lnRef idx="1">
            <a:schemeClr val="accent1"/>
          </a:lnRef>
          <a:fillRef idx="0">
            <a:schemeClr val="accent1"/>
          </a:fillRef>
          <a:effectRef idx="0">
            <a:schemeClr val="accent1"/>
          </a:effectRef>
          <a:fontRef idx="minor">
            <a:schemeClr val="tx1"/>
          </a:fontRef>
        </p:style>
      </p:cxnSp>
      <p:sp>
        <p:nvSpPr>
          <p:cNvPr id="21" name="Picture Placeholder 23">
            <a:extLst>
              <a:ext uri="{FF2B5EF4-FFF2-40B4-BE49-F238E27FC236}">
                <a16:creationId xmlns:a16="http://schemas.microsoft.com/office/drawing/2014/main" id="{09987F84-B6EE-4049-9F5D-6350C162379B}"/>
              </a:ext>
            </a:extLst>
          </p:cNvPr>
          <p:cNvSpPr>
            <a:spLocks noGrp="1"/>
          </p:cNvSpPr>
          <p:nvPr>
            <p:ph type="pic" sz="quarter" idx="19" hasCustomPrompt="1"/>
          </p:nvPr>
        </p:nvSpPr>
        <p:spPr>
          <a:xfrm>
            <a:off x="609600" y="6191024"/>
            <a:ext cx="3263900" cy="438375"/>
          </a:xfrm>
          <a:prstGeom prst="rect">
            <a:avLst/>
          </a:prstGeom>
        </p:spPr>
        <p:txBody>
          <a:bodyPr>
            <a:normAutofit/>
          </a:bodyPr>
          <a:lstStyle>
            <a:lvl1pPr marL="0" indent="0">
              <a:buNone/>
              <a:defRPr sz="1600" b="0" i="0">
                <a:latin typeface="Frutiger LT Std 55 Roman" panose="020B0602020204020204" pitchFamily="34" charset="0"/>
              </a:defRPr>
            </a:lvl1pPr>
          </a:lstStyle>
          <a:p>
            <a:r>
              <a:rPr lang="en-US"/>
              <a:t>Add dept. wordmark</a:t>
            </a:r>
          </a:p>
        </p:txBody>
      </p:sp>
      <p:sp>
        <p:nvSpPr>
          <p:cNvPr id="10" name="Text Placeholder 16">
            <a:extLst>
              <a:ext uri="{FF2B5EF4-FFF2-40B4-BE49-F238E27FC236}">
                <a16:creationId xmlns:a16="http://schemas.microsoft.com/office/drawing/2014/main" id="{53615AA9-8EB8-894D-BBB5-D157388146CC}"/>
              </a:ext>
            </a:extLst>
          </p:cNvPr>
          <p:cNvSpPr>
            <a:spLocks noGrp="1"/>
          </p:cNvSpPr>
          <p:nvPr>
            <p:ph type="body" sz="quarter" idx="10" hasCustomPrompt="1"/>
          </p:nvPr>
        </p:nvSpPr>
        <p:spPr>
          <a:xfrm>
            <a:off x="9546119" y="6396384"/>
            <a:ext cx="2135867" cy="190684"/>
          </a:xfrm>
          <a:prstGeom prst="rect">
            <a:avLst/>
          </a:prstGeom>
          <a:noFill/>
          <a:ln>
            <a:noFill/>
          </a:ln>
        </p:spPr>
        <p:txBody>
          <a:bodyPr>
            <a:noAutofit/>
          </a:bodyPr>
          <a:lstStyle>
            <a:lvl1pPr marL="0" indent="0" algn="r">
              <a:buNone/>
              <a:defRPr sz="900" b="0" i="0">
                <a:solidFill>
                  <a:schemeClr val="tx1"/>
                </a:solidFill>
                <a:latin typeface="Arial" panose="020B0604020202020204" pitchFamily="34" charset="0"/>
                <a:cs typeface="Arial" panose="020B0604020202020204" pitchFamily="34" charset="0"/>
              </a:defRPr>
            </a:lvl1pPr>
          </a:lstStyle>
          <a:p>
            <a:pPr lvl="0"/>
            <a:r>
              <a:rPr lang="en-US"/>
              <a:t>Presentation Title and/or Date</a:t>
            </a:r>
          </a:p>
        </p:txBody>
      </p:sp>
      <p:sp>
        <p:nvSpPr>
          <p:cNvPr id="11" name="Text Placeholder 25">
            <a:extLst>
              <a:ext uri="{FF2B5EF4-FFF2-40B4-BE49-F238E27FC236}">
                <a16:creationId xmlns:a16="http://schemas.microsoft.com/office/drawing/2014/main" id="{765863F7-54FF-9D4B-BD4E-A0E093252F30}"/>
              </a:ext>
            </a:extLst>
          </p:cNvPr>
          <p:cNvSpPr>
            <a:spLocks noGrp="1"/>
          </p:cNvSpPr>
          <p:nvPr>
            <p:ph type="body" sz="quarter" idx="13" hasCustomPrompt="1"/>
          </p:nvPr>
        </p:nvSpPr>
        <p:spPr>
          <a:xfrm>
            <a:off x="521163" y="1260900"/>
            <a:ext cx="6259179" cy="425450"/>
          </a:xfrm>
          <a:prstGeom prst="rect">
            <a:avLst/>
          </a:prstGeom>
        </p:spPr>
        <p:txBody>
          <a:bodyPr/>
          <a:lstStyle>
            <a:lvl1pPr marL="0" indent="0">
              <a:buNone/>
              <a:defRPr sz="1400" b="0" i="0" spc="300">
                <a:solidFill>
                  <a:srgbClr val="63666A"/>
                </a:solidFill>
                <a:latin typeface="Arial" panose="020B0604020202020204" pitchFamily="34" charset="0"/>
                <a:cs typeface="Arial" panose="020B0604020202020204" pitchFamily="34" charset="0"/>
              </a:defRPr>
            </a:lvl1pPr>
          </a:lstStyle>
          <a:p>
            <a:pPr lvl="0"/>
            <a:r>
              <a:rPr lang="en-US"/>
              <a:t>SUBTITLE</a:t>
            </a:r>
          </a:p>
        </p:txBody>
      </p:sp>
      <p:sp>
        <p:nvSpPr>
          <p:cNvPr id="14" name="Text Placeholder 16">
            <a:extLst>
              <a:ext uri="{FF2B5EF4-FFF2-40B4-BE49-F238E27FC236}">
                <a16:creationId xmlns:a16="http://schemas.microsoft.com/office/drawing/2014/main" id="{5C8626E1-B517-BD48-9277-77FCB2683D28}"/>
              </a:ext>
            </a:extLst>
          </p:cNvPr>
          <p:cNvSpPr>
            <a:spLocks noGrp="1"/>
          </p:cNvSpPr>
          <p:nvPr>
            <p:ph type="body" sz="quarter" idx="20" hasCustomPrompt="1"/>
          </p:nvPr>
        </p:nvSpPr>
        <p:spPr>
          <a:xfrm>
            <a:off x="509285" y="798167"/>
            <a:ext cx="6272515" cy="549856"/>
          </a:xfrm>
          <a:prstGeom prst="rect">
            <a:avLst/>
          </a:prstGeom>
        </p:spPr>
        <p:txBody>
          <a:bodyPr>
            <a:normAutofit/>
          </a:bodyPr>
          <a:lstStyle>
            <a:lvl1pPr marL="0" indent="0">
              <a:buNone/>
              <a:defRPr sz="3200" b="0" i="0">
                <a:solidFill>
                  <a:srgbClr val="881C1C"/>
                </a:solidFill>
                <a:latin typeface="Times New Roman" panose="02020603050405020304" pitchFamily="18" charset="0"/>
                <a:cs typeface="Times New Roman" panose="02020603050405020304" pitchFamily="18" charset="0"/>
              </a:defRPr>
            </a:lvl1pPr>
          </a:lstStyle>
          <a:p>
            <a:pPr lvl="0"/>
            <a:r>
              <a:rPr lang="en-US"/>
              <a:t>Click to add title</a:t>
            </a:r>
          </a:p>
        </p:txBody>
      </p:sp>
    </p:spTree>
    <p:extLst>
      <p:ext uri="{BB962C8B-B14F-4D97-AF65-F5344CB8AC3E}">
        <p14:creationId xmlns:p14="http://schemas.microsoft.com/office/powerpoint/2010/main" val="393078511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Headshots Slide">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13FDC845-7937-8C40-BA23-30D9223860B3}"/>
              </a:ext>
            </a:extLst>
          </p:cNvPr>
          <p:cNvSpPr/>
          <p:nvPr userDrawn="1"/>
        </p:nvSpPr>
        <p:spPr>
          <a:xfrm>
            <a:off x="0" y="1628457"/>
            <a:ext cx="12192000" cy="1283708"/>
          </a:xfrm>
          <a:prstGeom prst="rect">
            <a:avLst/>
          </a:prstGeom>
          <a:solidFill>
            <a:srgbClr val="6366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25">
            <a:extLst>
              <a:ext uri="{FF2B5EF4-FFF2-40B4-BE49-F238E27FC236}">
                <a16:creationId xmlns:a16="http://schemas.microsoft.com/office/drawing/2014/main" id="{7F36C2C2-C687-0445-AE5C-A7FD9E53BB89}"/>
              </a:ext>
            </a:extLst>
          </p:cNvPr>
          <p:cNvSpPr>
            <a:spLocks noGrp="1"/>
          </p:cNvSpPr>
          <p:nvPr>
            <p:ph type="body" sz="quarter" idx="13" hasCustomPrompt="1"/>
          </p:nvPr>
        </p:nvSpPr>
        <p:spPr>
          <a:xfrm>
            <a:off x="518641" y="3385222"/>
            <a:ext cx="1751637" cy="536259"/>
          </a:xfrm>
          <a:prstGeom prst="rect">
            <a:avLst/>
          </a:prstGeom>
        </p:spPr>
        <p:txBody>
          <a:bodyPr/>
          <a:lstStyle>
            <a:lvl1pPr marL="0" indent="0">
              <a:buNone/>
              <a:defRPr sz="1200" b="0" i="0" spc="0">
                <a:solidFill>
                  <a:srgbClr val="881C1C"/>
                </a:solidFill>
                <a:latin typeface="Arial" panose="020B0604020202020204" pitchFamily="34" charset="0"/>
                <a:cs typeface="Arial" panose="020B0604020202020204" pitchFamily="34" charset="0"/>
              </a:defRPr>
            </a:lvl1pPr>
          </a:lstStyle>
          <a:p>
            <a:pPr lvl="0"/>
            <a:r>
              <a:rPr lang="en-US"/>
              <a:t>SUBTITLE</a:t>
            </a:r>
          </a:p>
        </p:txBody>
      </p:sp>
      <p:sp>
        <p:nvSpPr>
          <p:cNvPr id="7" name="Text Placeholder 25">
            <a:extLst>
              <a:ext uri="{FF2B5EF4-FFF2-40B4-BE49-F238E27FC236}">
                <a16:creationId xmlns:a16="http://schemas.microsoft.com/office/drawing/2014/main" id="{37FB3CB2-A9C4-E34E-AC60-DF55AE08C463}"/>
              </a:ext>
            </a:extLst>
          </p:cNvPr>
          <p:cNvSpPr>
            <a:spLocks noGrp="1"/>
          </p:cNvSpPr>
          <p:nvPr>
            <p:ph type="body" sz="quarter" idx="14" hasCustomPrompt="1"/>
          </p:nvPr>
        </p:nvSpPr>
        <p:spPr>
          <a:xfrm>
            <a:off x="3261276" y="3385223"/>
            <a:ext cx="1751637" cy="536260"/>
          </a:xfrm>
          <a:prstGeom prst="rect">
            <a:avLst/>
          </a:prstGeom>
        </p:spPr>
        <p:txBody>
          <a:bodyPr/>
          <a:lstStyle>
            <a:lvl1pPr marL="0" indent="0">
              <a:buNone/>
              <a:defRPr sz="1200" b="0" i="0" spc="0">
                <a:solidFill>
                  <a:srgbClr val="881C1C"/>
                </a:solidFill>
                <a:latin typeface="Arial" panose="020B0604020202020204" pitchFamily="34" charset="0"/>
                <a:cs typeface="Arial" panose="020B0604020202020204" pitchFamily="34" charset="0"/>
              </a:defRPr>
            </a:lvl1pPr>
          </a:lstStyle>
          <a:p>
            <a:pPr lvl="0"/>
            <a:r>
              <a:rPr lang="en-US"/>
              <a:t>SUBTITLE</a:t>
            </a:r>
          </a:p>
        </p:txBody>
      </p:sp>
      <p:sp>
        <p:nvSpPr>
          <p:cNvPr id="10" name="Picture Placeholder 8">
            <a:extLst>
              <a:ext uri="{FF2B5EF4-FFF2-40B4-BE49-F238E27FC236}">
                <a16:creationId xmlns:a16="http://schemas.microsoft.com/office/drawing/2014/main" id="{388C5BD5-859B-BF40-B2D9-C8FEF9933594}"/>
              </a:ext>
            </a:extLst>
          </p:cNvPr>
          <p:cNvSpPr>
            <a:spLocks noGrp="1"/>
          </p:cNvSpPr>
          <p:nvPr>
            <p:ph type="pic" sz="quarter" idx="17"/>
          </p:nvPr>
        </p:nvSpPr>
        <p:spPr>
          <a:xfrm>
            <a:off x="609600" y="1943100"/>
            <a:ext cx="1373117" cy="1271588"/>
          </a:xfrm>
          <a:prstGeom prst="rect">
            <a:avLst/>
          </a:prstGeom>
        </p:spPr>
        <p:txBody>
          <a:bodyPr/>
          <a:lstStyle>
            <a:lvl1pPr>
              <a:defRPr sz="2000"/>
            </a:lvl1pPr>
          </a:lstStyle>
          <a:p>
            <a:endParaRPr lang="en-US"/>
          </a:p>
        </p:txBody>
      </p:sp>
      <p:sp>
        <p:nvSpPr>
          <p:cNvPr id="11" name="Picture Placeholder 8">
            <a:extLst>
              <a:ext uri="{FF2B5EF4-FFF2-40B4-BE49-F238E27FC236}">
                <a16:creationId xmlns:a16="http://schemas.microsoft.com/office/drawing/2014/main" id="{1DC88938-919B-5243-A5B5-0411127B7361}"/>
              </a:ext>
            </a:extLst>
          </p:cNvPr>
          <p:cNvSpPr>
            <a:spLocks noGrp="1"/>
          </p:cNvSpPr>
          <p:nvPr>
            <p:ph type="pic" sz="quarter" idx="18"/>
          </p:nvPr>
        </p:nvSpPr>
        <p:spPr>
          <a:xfrm>
            <a:off x="3352235" y="1943100"/>
            <a:ext cx="1372151" cy="1271588"/>
          </a:xfrm>
          <a:prstGeom prst="rect">
            <a:avLst/>
          </a:prstGeom>
        </p:spPr>
        <p:txBody>
          <a:bodyPr/>
          <a:lstStyle>
            <a:lvl1pPr>
              <a:defRPr sz="2000"/>
            </a:lvl1pPr>
          </a:lstStyle>
          <a:p>
            <a:endParaRPr lang="en-US"/>
          </a:p>
        </p:txBody>
      </p:sp>
      <p:sp>
        <p:nvSpPr>
          <p:cNvPr id="15" name="Text Placeholder 2">
            <a:extLst>
              <a:ext uri="{FF2B5EF4-FFF2-40B4-BE49-F238E27FC236}">
                <a16:creationId xmlns:a16="http://schemas.microsoft.com/office/drawing/2014/main" id="{F585E51F-9B37-9B48-AF9A-353D75D7BD9A}"/>
              </a:ext>
            </a:extLst>
          </p:cNvPr>
          <p:cNvSpPr>
            <a:spLocks noGrp="1"/>
          </p:cNvSpPr>
          <p:nvPr>
            <p:ph type="body" sz="quarter" idx="22" hasCustomPrompt="1"/>
          </p:nvPr>
        </p:nvSpPr>
        <p:spPr>
          <a:xfrm>
            <a:off x="514748" y="4117726"/>
            <a:ext cx="1751637" cy="1419630"/>
          </a:xfrm>
          <a:prstGeom prst="rect">
            <a:avLst/>
          </a:prstGeom>
        </p:spPr>
        <p:txBody>
          <a:bodyPr>
            <a:normAutofit/>
          </a:bodyPr>
          <a:lstStyle>
            <a:lvl1pPr marL="0" indent="0">
              <a:lnSpc>
                <a:spcPct val="100000"/>
              </a:lnSpc>
              <a:buNone/>
              <a:defRPr sz="1100" b="0" i="0">
                <a:latin typeface="Arial" panose="020B0604020202020204" pitchFamily="34" charset="0"/>
                <a:cs typeface="Arial" panose="020B0604020202020204" pitchFamily="34" charset="0"/>
              </a:defRPr>
            </a:lvl1pPr>
          </a:lstStyle>
          <a:p>
            <a:pPr lvl="0"/>
            <a:r>
              <a:rPr lang="en-US"/>
              <a:t>Caption</a:t>
            </a:r>
          </a:p>
        </p:txBody>
      </p:sp>
      <p:sp>
        <p:nvSpPr>
          <p:cNvPr id="16" name="Text Placeholder 2">
            <a:extLst>
              <a:ext uri="{FF2B5EF4-FFF2-40B4-BE49-F238E27FC236}">
                <a16:creationId xmlns:a16="http://schemas.microsoft.com/office/drawing/2014/main" id="{9FBF2D61-4612-AD4D-B9AC-75E3CD6B86D8}"/>
              </a:ext>
            </a:extLst>
          </p:cNvPr>
          <p:cNvSpPr>
            <a:spLocks noGrp="1"/>
          </p:cNvSpPr>
          <p:nvPr>
            <p:ph type="body" sz="quarter" idx="23" hasCustomPrompt="1"/>
          </p:nvPr>
        </p:nvSpPr>
        <p:spPr>
          <a:xfrm>
            <a:off x="3257383" y="4105568"/>
            <a:ext cx="1750404" cy="1430633"/>
          </a:xfrm>
          <a:prstGeom prst="rect">
            <a:avLst/>
          </a:prstGeom>
        </p:spPr>
        <p:txBody>
          <a:bodyPr>
            <a:normAutofit/>
          </a:bodyPr>
          <a:lstStyle>
            <a:lvl1pPr marL="0" indent="0">
              <a:lnSpc>
                <a:spcPct val="100000"/>
              </a:lnSpc>
              <a:buNone/>
              <a:defRPr sz="1100" b="0" i="0">
                <a:latin typeface="Arial" panose="020B0604020202020204" pitchFamily="34" charset="0"/>
                <a:cs typeface="Arial" panose="020B0604020202020204" pitchFamily="34" charset="0"/>
              </a:defRPr>
            </a:lvl1pPr>
          </a:lstStyle>
          <a:p>
            <a:pPr lvl="0"/>
            <a:r>
              <a:rPr lang="en-US"/>
              <a:t>Caption</a:t>
            </a:r>
          </a:p>
        </p:txBody>
      </p:sp>
      <p:sp>
        <p:nvSpPr>
          <p:cNvPr id="24" name="Rectangle 23">
            <a:extLst>
              <a:ext uri="{FF2B5EF4-FFF2-40B4-BE49-F238E27FC236}">
                <a16:creationId xmlns:a16="http://schemas.microsoft.com/office/drawing/2014/main" id="{ACE90D07-CD3A-484B-B5C3-D3F99B29BCAE}"/>
              </a:ext>
            </a:extLst>
          </p:cNvPr>
          <p:cNvSpPr/>
          <p:nvPr userDrawn="1"/>
        </p:nvSpPr>
        <p:spPr>
          <a:xfrm>
            <a:off x="-1" y="5981700"/>
            <a:ext cx="12191999"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Connector 24">
            <a:extLst>
              <a:ext uri="{FF2B5EF4-FFF2-40B4-BE49-F238E27FC236}">
                <a16:creationId xmlns:a16="http://schemas.microsoft.com/office/drawing/2014/main" id="{0AB47C09-8278-6544-A1BD-4473E0818580}"/>
              </a:ext>
            </a:extLst>
          </p:cNvPr>
          <p:cNvCxnSpPr>
            <a:cxnSpLocks/>
          </p:cNvCxnSpPr>
          <p:nvPr userDrawn="1"/>
        </p:nvCxnSpPr>
        <p:spPr>
          <a:xfrm flipH="1">
            <a:off x="4039566" y="6631822"/>
            <a:ext cx="7542834" cy="0"/>
          </a:xfrm>
          <a:prstGeom prst="line">
            <a:avLst/>
          </a:prstGeom>
          <a:ln w="6350">
            <a:solidFill>
              <a:srgbClr val="7D172C"/>
            </a:solidFill>
          </a:ln>
        </p:spPr>
        <p:style>
          <a:lnRef idx="1">
            <a:schemeClr val="accent1"/>
          </a:lnRef>
          <a:fillRef idx="0">
            <a:schemeClr val="accent1"/>
          </a:fillRef>
          <a:effectRef idx="0">
            <a:schemeClr val="accent1"/>
          </a:effectRef>
          <a:fontRef idx="minor">
            <a:schemeClr val="tx1"/>
          </a:fontRef>
        </p:style>
      </p:cxnSp>
      <p:sp>
        <p:nvSpPr>
          <p:cNvPr id="27" name="Picture Placeholder 23">
            <a:extLst>
              <a:ext uri="{FF2B5EF4-FFF2-40B4-BE49-F238E27FC236}">
                <a16:creationId xmlns:a16="http://schemas.microsoft.com/office/drawing/2014/main" id="{B0952FCD-C2E5-CF4A-8AB8-8264190358F6}"/>
              </a:ext>
            </a:extLst>
          </p:cNvPr>
          <p:cNvSpPr>
            <a:spLocks noGrp="1"/>
          </p:cNvSpPr>
          <p:nvPr>
            <p:ph type="pic" sz="quarter" idx="26" hasCustomPrompt="1"/>
          </p:nvPr>
        </p:nvSpPr>
        <p:spPr>
          <a:xfrm>
            <a:off x="609600" y="6191024"/>
            <a:ext cx="3263900" cy="438375"/>
          </a:xfrm>
          <a:prstGeom prst="rect">
            <a:avLst/>
          </a:prstGeom>
        </p:spPr>
        <p:txBody>
          <a:bodyPr>
            <a:normAutofit/>
          </a:bodyPr>
          <a:lstStyle>
            <a:lvl1pPr marL="0" indent="0">
              <a:buNone/>
              <a:defRPr sz="1600" b="0" i="0">
                <a:latin typeface="Frutiger LT Std 55 Roman" panose="020B0602020204020204" pitchFamily="34" charset="0"/>
              </a:defRPr>
            </a:lvl1pPr>
          </a:lstStyle>
          <a:p>
            <a:r>
              <a:rPr lang="en-US"/>
              <a:t>Add dept. wordmark</a:t>
            </a:r>
          </a:p>
        </p:txBody>
      </p:sp>
      <p:sp>
        <p:nvSpPr>
          <p:cNvPr id="28" name="Text Placeholder 25">
            <a:extLst>
              <a:ext uri="{FF2B5EF4-FFF2-40B4-BE49-F238E27FC236}">
                <a16:creationId xmlns:a16="http://schemas.microsoft.com/office/drawing/2014/main" id="{799BBB9E-2DB4-BA4E-BBF9-C4040EA63D5D}"/>
              </a:ext>
            </a:extLst>
          </p:cNvPr>
          <p:cNvSpPr>
            <a:spLocks noGrp="1"/>
          </p:cNvSpPr>
          <p:nvPr>
            <p:ph type="body" sz="quarter" idx="27" hasCustomPrompt="1"/>
          </p:nvPr>
        </p:nvSpPr>
        <p:spPr>
          <a:xfrm>
            <a:off x="6034511" y="3398537"/>
            <a:ext cx="1750406" cy="522944"/>
          </a:xfrm>
          <a:prstGeom prst="rect">
            <a:avLst/>
          </a:prstGeom>
        </p:spPr>
        <p:txBody>
          <a:bodyPr/>
          <a:lstStyle>
            <a:lvl1pPr marL="0" indent="0">
              <a:buNone/>
              <a:defRPr sz="1200" b="0" i="0" spc="0">
                <a:solidFill>
                  <a:srgbClr val="881C1C"/>
                </a:solidFill>
                <a:latin typeface="Arial" panose="020B0604020202020204" pitchFamily="34" charset="0"/>
                <a:cs typeface="Arial" panose="020B0604020202020204" pitchFamily="34" charset="0"/>
              </a:defRPr>
            </a:lvl1pPr>
          </a:lstStyle>
          <a:p>
            <a:pPr lvl="0"/>
            <a:r>
              <a:rPr lang="en-US"/>
              <a:t>SUBTITLE</a:t>
            </a:r>
          </a:p>
        </p:txBody>
      </p:sp>
      <p:sp>
        <p:nvSpPr>
          <p:cNvPr id="29" name="Picture Placeholder 8">
            <a:extLst>
              <a:ext uri="{FF2B5EF4-FFF2-40B4-BE49-F238E27FC236}">
                <a16:creationId xmlns:a16="http://schemas.microsoft.com/office/drawing/2014/main" id="{529E0CB3-41B7-AD46-A699-89D68D23A71D}"/>
              </a:ext>
            </a:extLst>
          </p:cNvPr>
          <p:cNvSpPr>
            <a:spLocks noGrp="1"/>
          </p:cNvSpPr>
          <p:nvPr>
            <p:ph type="pic" sz="quarter" idx="28"/>
          </p:nvPr>
        </p:nvSpPr>
        <p:spPr>
          <a:xfrm>
            <a:off x="6091601" y="1956414"/>
            <a:ext cx="1372151" cy="1271588"/>
          </a:xfrm>
          <a:prstGeom prst="rect">
            <a:avLst/>
          </a:prstGeom>
        </p:spPr>
        <p:txBody>
          <a:bodyPr/>
          <a:lstStyle>
            <a:lvl1pPr>
              <a:defRPr sz="2000"/>
            </a:lvl1pPr>
          </a:lstStyle>
          <a:p>
            <a:endParaRPr lang="en-US"/>
          </a:p>
        </p:txBody>
      </p:sp>
      <p:sp>
        <p:nvSpPr>
          <p:cNvPr id="30" name="Text Placeholder 2">
            <a:extLst>
              <a:ext uri="{FF2B5EF4-FFF2-40B4-BE49-F238E27FC236}">
                <a16:creationId xmlns:a16="http://schemas.microsoft.com/office/drawing/2014/main" id="{E26A628A-08E3-4F43-8CD2-61BD58D8F299}"/>
              </a:ext>
            </a:extLst>
          </p:cNvPr>
          <p:cNvSpPr>
            <a:spLocks noGrp="1"/>
          </p:cNvSpPr>
          <p:nvPr>
            <p:ph type="body" sz="quarter" idx="29" hasCustomPrompt="1"/>
          </p:nvPr>
        </p:nvSpPr>
        <p:spPr>
          <a:xfrm>
            <a:off x="5996749" y="4118882"/>
            <a:ext cx="1750404" cy="1430633"/>
          </a:xfrm>
          <a:prstGeom prst="rect">
            <a:avLst/>
          </a:prstGeom>
        </p:spPr>
        <p:txBody>
          <a:bodyPr>
            <a:normAutofit/>
          </a:bodyPr>
          <a:lstStyle>
            <a:lvl1pPr marL="0" indent="0">
              <a:lnSpc>
                <a:spcPct val="100000"/>
              </a:lnSpc>
              <a:buNone/>
              <a:defRPr sz="1100" b="0" i="0">
                <a:latin typeface="Arial" panose="020B0604020202020204" pitchFamily="34" charset="0"/>
                <a:cs typeface="Arial" panose="020B0604020202020204" pitchFamily="34" charset="0"/>
              </a:defRPr>
            </a:lvl1pPr>
          </a:lstStyle>
          <a:p>
            <a:pPr lvl="0"/>
            <a:r>
              <a:rPr lang="en-US"/>
              <a:t>Caption</a:t>
            </a:r>
          </a:p>
        </p:txBody>
      </p:sp>
      <p:sp>
        <p:nvSpPr>
          <p:cNvPr id="31" name="Text Placeholder 25">
            <a:extLst>
              <a:ext uri="{FF2B5EF4-FFF2-40B4-BE49-F238E27FC236}">
                <a16:creationId xmlns:a16="http://schemas.microsoft.com/office/drawing/2014/main" id="{5EE5B978-CF47-BF44-8680-A3AE9396047B}"/>
              </a:ext>
            </a:extLst>
          </p:cNvPr>
          <p:cNvSpPr>
            <a:spLocks noGrp="1"/>
          </p:cNvSpPr>
          <p:nvPr>
            <p:ph type="body" sz="quarter" idx="30" hasCustomPrompt="1"/>
          </p:nvPr>
        </p:nvSpPr>
        <p:spPr>
          <a:xfrm>
            <a:off x="8748242" y="3385223"/>
            <a:ext cx="1765513" cy="522944"/>
          </a:xfrm>
          <a:prstGeom prst="rect">
            <a:avLst/>
          </a:prstGeom>
        </p:spPr>
        <p:txBody>
          <a:bodyPr/>
          <a:lstStyle>
            <a:lvl1pPr marL="0" indent="0">
              <a:buNone/>
              <a:defRPr sz="1200" b="0" i="0" spc="0">
                <a:solidFill>
                  <a:srgbClr val="881C1C"/>
                </a:solidFill>
                <a:latin typeface="Arial" panose="020B0604020202020204" pitchFamily="34" charset="0"/>
                <a:cs typeface="Arial" panose="020B0604020202020204" pitchFamily="34" charset="0"/>
              </a:defRPr>
            </a:lvl1pPr>
          </a:lstStyle>
          <a:p>
            <a:pPr lvl="0"/>
            <a:r>
              <a:rPr lang="en-US"/>
              <a:t>SUBTITLE</a:t>
            </a:r>
          </a:p>
        </p:txBody>
      </p:sp>
      <p:sp>
        <p:nvSpPr>
          <p:cNvPr id="32" name="Picture Placeholder 8">
            <a:extLst>
              <a:ext uri="{FF2B5EF4-FFF2-40B4-BE49-F238E27FC236}">
                <a16:creationId xmlns:a16="http://schemas.microsoft.com/office/drawing/2014/main" id="{869787A5-E18C-3849-9C2C-6F22AFB213F0}"/>
              </a:ext>
            </a:extLst>
          </p:cNvPr>
          <p:cNvSpPr>
            <a:spLocks noGrp="1"/>
          </p:cNvSpPr>
          <p:nvPr>
            <p:ph type="pic" sz="quarter" idx="31"/>
          </p:nvPr>
        </p:nvSpPr>
        <p:spPr>
          <a:xfrm>
            <a:off x="8839201" y="1943100"/>
            <a:ext cx="1372151" cy="1271588"/>
          </a:xfrm>
          <a:prstGeom prst="rect">
            <a:avLst/>
          </a:prstGeom>
        </p:spPr>
        <p:txBody>
          <a:bodyPr/>
          <a:lstStyle>
            <a:lvl1pPr>
              <a:defRPr sz="2000"/>
            </a:lvl1pPr>
          </a:lstStyle>
          <a:p>
            <a:endParaRPr lang="en-US"/>
          </a:p>
        </p:txBody>
      </p:sp>
      <p:sp>
        <p:nvSpPr>
          <p:cNvPr id="33" name="Text Placeholder 2">
            <a:extLst>
              <a:ext uri="{FF2B5EF4-FFF2-40B4-BE49-F238E27FC236}">
                <a16:creationId xmlns:a16="http://schemas.microsoft.com/office/drawing/2014/main" id="{151093B3-EDE4-AB4F-B1FF-10597A2B9B82}"/>
              </a:ext>
            </a:extLst>
          </p:cNvPr>
          <p:cNvSpPr>
            <a:spLocks noGrp="1"/>
          </p:cNvSpPr>
          <p:nvPr>
            <p:ph type="body" sz="quarter" idx="32" hasCustomPrompt="1"/>
          </p:nvPr>
        </p:nvSpPr>
        <p:spPr>
          <a:xfrm>
            <a:off x="8744348" y="4105568"/>
            <a:ext cx="1765511" cy="1430633"/>
          </a:xfrm>
          <a:prstGeom prst="rect">
            <a:avLst/>
          </a:prstGeom>
        </p:spPr>
        <p:txBody>
          <a:bodyPr>
            <a:normAutofit/>
          </a:bodyPr>
          <a:lstStyle>
            <a:lvl1pPr marL="0" indent="0">
              <a:lnSpc>
                <a:spcPct val="100000"/>
              </a:lnSpc>
              <a:buNone/>
              <a:defRPr sz="1100" b="0" i="0">
                <a:latin typeface="Arial" panose="020B0604020202020204" pitchFamily="34" charset="0"/>
                <a:cs typeface="Arial" panose="020B0604020202020204" pitchFamily="34" charset="0"/>
              </a:defRPr>
            </a:lvl1pPr>
          </a:lstStyle>
          <a:p>
            <a:pPr lvl="0"/>
            <a:r>
              <a:rPr lang="en-US"/>
              <a:t>Caption</a:t>
            </a:r>
          </a:p>
        </p:txBody>
      </p:sp>
      <p:sp>
        <p:nvSpPr>
          <p:cNvPr id="35" name="Text Placeholder 16">
            <a:extLst>
              <a:ext uri="{FF2B5EF4-FFF2-40B4-BE49-F238E27FC236}">
                <a16:creationId xmlns:a16="http://schemas.microsoft.com/office/drawing/2014/main" id="{CFC35235-020F-734F-AD10-D51DFA55CDF8}"/>
              </a:ext>
            </a:extLst>
          </p:cNvPr>
          <p:cNvSpPr>
            <a:spLocks noGrp="1"/>
          </p:cNvSpPr>
          <p:nvPr>
            <p:ph type="body" sz="quarter" idx="21" hasCustomPrompt="1"/>
          </p:nvPr>
        </p:nvSpPr>
        <p:spPr>
          <a:xfrm>
            <a:off x="509285" y="798167"/>
            <a:ext cx="6954467" cy="557085"/>
          </a:xfrm>
          <a:prstGeom prst="rect">
            <a:avLst/>
          </a:prstGeom>
        </p:spPr>
        <p:txBody>
          <a:bodyPr>
            <a:normAutofit/>
          </a:bodyPr>
          <a:lstStyle>
            <a:lvl1pPr marL="0" indent="0">
              <a:buNone/>
              <a:defRPr sz="3200" b="0" i="0">
                <a:solidFill>
                  <a:srgbClr val="881C1C"/>
                </a:solidFill>
                <a:latin typeface="Times New Roman" panose="02020603050405020304" pitchFamily="18" charset="0"/>
                <a:cs typeface="Times New Roman" panose="02020603050405020304" pitchFamily="18" charset="0"/>
              </a:defRPr>
            </a:lvl1pPr>
          </a:lstStyle>
          <a:p>
            <a:pPr lvl="0"/>
            <a:r>
              <a:rPr lang="en-US"/>
              <a:t>Click to add title</a:t>
            </a:r>
          </a:p>
        </p:txBody>
      </p:sp>
      <p:sp>
        <p:nvSpPr>
          <p:cNvPr id="20" name="Text Placeholder 16">
            <a:extLst>
              <a:ext uri="{FF2B5EF4-FFF2-40B4-BE49-F238E27FC236}">
                <a16:creationId xmlns:a16="http://schemas.microsoft.com/office/drawing/2014/main" id="{C4DB3331-FA53-6241-B7B1-AF0F88CF5DFF}"/>
              </a:ext>
            </a:extLst>
          </p:cNvPr>
          <p:cNvSpPr>
            <a:spLocks noGrp="1"/>
          </p:cNvSpPr>
          <p:nvPr>
            <p:ph type="body" sz="quarter" idx="10" hasCustomPrompt="1"/>
          </p:nvPr>
        </p:nvSpPr>
        <p:spPr>
          <a:xfrm>
            <a:off x="9546119" y="6396384"/>
            <a:ext cx="2135867" cy="190684"/>
          </a:xfrm>
          <a:prstGeom prst="rect">
            <a:avLst/>
          </a:prstGeom>
          <a:noFill/>
          <a:ln>
            <a:noFill/>
          </a:ln>
        </p:spPr>
        <p:txBody>
          <a:bodyPr>
            <a:noAutofit/>
          </a:bodyPr>
          <a:lstStyle>
            <a:lvl1pPr marL="0" indent="0" algn="r">
              <a:buNone/>
              <a:defRPr sz="900" b="0" i="0">
                <a:solidFill>
                  <a:schemeClr val="tx1"/>
                </a:solidFill>
                <a:latin typeface="Arial" panose="020B0604020202020204" pitchFamily="34" charset="0"/>
                <a:cs typeface="Arial" panose="020B0604020202020204" pitchFamily="34" charset="0"/>
              </a:defRPr>
            </a:lvl1pPr>
          </a:lstStyle>
          <a:p>
            <a:pPr lvl="0"/>
            <a:r>
              <a:rPr lang="en-US"/>
              <a:t>Presentation Title and/or Date</a:t>
            </a:r>
          </a:p>
        </p:txBody>
      </p:sp>
    </p:spTree>
    <p:extLst>
      <p:ext uri="{BB962C8B-B14F-4D97-AF65-F5344CB8AC3E}">
        <p14:creationId xmlns:p14="http://schemas.microsoft.com/office/powerpoint/2010/main" val="37551846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01F1D3C-C886-EE4B-BDB3-5C761274954F}"/>
              </a:ext>
              <a:ext uri="{C183D7F6-B498-43B3-948B-1728B52AA6E4}">
                <adec:decorative xmlns:adec="http://schemas.microsoft.com/office/drawing/2017/decorative" val="1"/>
              </a:ext>
            </a:extLst>
          </p:cNvPr>
          <p:cNvSpPr/>
          <p:nvPr userDrawn="1"/>
        </p:nvSpPr>
        <p:spPr>
          <a:xfrm>
            <a:off x="7237927" y="3390363"/>
            <a:ext cx="4649440" cy="17066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DDB8FDB-4A41-5C4A-AFAA-4A56142D9D4D}"/>
              </a:ext>
            </a:extLst>
          </p:cNvPr>
          <p:cNvSpPr>
            <a:spLocks noGrp="1"/>
          </p:cNvSpPr>
          <p:nvPr>
            <p:ph type="title" hasCustomPrompt="1"/>
          </p:nvPr>
        </p:nvSpPr>
        <p:spPr>
          <a:xfrm>
            <a:off x="7585656" y="3631842"/>
            <a:ext cx="4005330" cy="1265129"/>
          </a:xfrm>
          <a:prstGeom prst="rect">
            <a:avLst/>
          </a:prstGeom>
        </p:spPr>
        <p:txBody>
          <a:bodyPr anchor="ctr" anchorCtr="0"/>
          <a:lstStyle>
            <a:lvl1pPr>
              <a:defRPr sz="3300" b="1" i="0" baseline="0">
                <a:solidFill>
                  <a:sysClr val="windowText" lastClr="000000"/>
                </a:solidFill>
                <a:latin typeface="Arial" panose="020B0604020202020204" pitchFamily="34" charset="0"/>
                <a:cs typeface="Arial" panose="020B0604020202020204" pitchFamily="34" charset="0"/>
              </a:defRPr>
            </a:lvl1pPr>
          </a:lstStyle>
          <a:p>
            <a:r>
              <a:rPr lang="en-US"/>
              <a:t>CLICK TO EDIT MASTER TITLE</a:t>
            </a:r>
          </a:p>
        </p:txBody>
      </p:sp>
      <p:pic>
        <p:nvPicPr>
          <p:cNvPr id="5" name="Picture 4" descr="University of Massachusetts Amherst">
            <a:extLst>
              <a:ext uri="{FF2B5EF4-FFF2-40B4-BE49-F238E27FC236}">
                <a16:creationId xmlns:a16="http://schemas.microsoft.com/office/drawing/2014/main" id="{8AEA7E88-3573-6AA8-143D-378C80AC4E5C}"/>
              </a:ext>
            </a:extLst>
          </p:cNvPr>
          <p:cNvPicPr>
            <a:picLocks noChangeAspect="1"/>
          </p:cNvPicPr>
          <p:nvPr userDrawn="1"/>
        </p:nvPicPr>
        <p:blipFill>
          <a:blip r:embed="rId2">
            <a:alphaModFix amt="35000"/>
          </a:blip>
          <a:stretch>
            <a:fillRect/>
          </a:stretch>
        </p:blipFill>
        <p:spPr>
          <a:xfrm>
            <a:off x="1122234" y="1213254"/>
            <a:ext cx="4837176" cy="4837176"/>
          </a:xfrm>
          <a:prstGeom prst="rect">
            <a:avLst/>
          </a:prstGeom>
        </p:spPr>
      </p:pic>
    </p:spTree>
    <p:extLst>
      <p:ext uri="{BB962C8B-B14F-4D97-AF65-F5344CB8AC3E}">
        <p14:creationId xmlns:p14="http://schemas.microsoft.com/office/powerpoint/2010/main" val="535942746"/>
      </p:ext>
    </p:extLst>
  </p:cSld>
  <p:clrMapOvr>
    <a:masterClrMapping/>
  </p:clrMapOvr>
  <p:extLst>
    <p:ext uri="{DCECCB84-F9BA-43D5-87BE-67443E8EF086}">
      <p15:sldGuideLst xmlns:p15="http://schemas.microsoft.com/office/powerpoint/2012/main">
        <p15:guide id="1" pos="4776" userDrawn="1">
          <p15:clr>
            <a:srgbClr val="FBAE40"/>
          </p15:clr>
        </p15:guide>
        <p15:guide id="2" orient="horz" pos="2280"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Gallery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C7A5F2B-D8A2-554D-A8DF-B1C945EC2227}"/>
              </a:ext>
            </a:extLst>
          </p:cNvPr>
          <p:cNvPicPr>
            <a:picLocks noChangeAspect="1"/>
          </p:cNvPicPr>
          <p:nvPr userDrawn="1"/>
        </p:nvPicPr>
        <p:blipFill rotWithShape="1">
          <a:blip r:embed="rId2"/>
          <a:srcRect l="26336" r="60823" b="32816"/>
          <a:stretch/>
        </p:blipFill>
        <p:spPr>
          <a:xfrm>
            <a:off x="0" y="0"/>
            <a:ext cx="1295400" cy="6858000"/>
          </a:xfrm>
          <a:prstGeom prst="rect">
            <a:avLst/>
          </a:prstGeom>
          <a:noFill/>
        </p:spPr>
      </p:pic>
      <p:sp>
        <p:nvSpPr>
          <p:cNvPr id="7" name="Picture Placeholder 10">
            <a:extLst>
              <a:ext uri="{FF2B5EF4-FFF2-40B4-BE49-F238E27FC236}">
                <a16:creationId xmlns:a16="http://schemas.microsoft.com/office/drawing/2014/main" id="{F265D7C2-C34B-3C40-8F62-ACE1DBDE2DC8}"/>
              </a:ext>
            </a:extLst>
          </p:cNvPr>
          <p:cNvSpPr>
            <a:spLocks noGrp="1"/>
          </p:cNvSpPr>
          <p:nvPr>
            <p:ph type="pic" sz="quarter" idx="18"/>
          </p:nvPr>
        </p:nvSpPr>
        <p:spPr>
          <a:xfrm>
            <a:off x="1981200" y="1937737"/>
            <a:ext cx="2057400" cy="1491264"/>
          </a:xfrm>
          <a:prstGeom prst="rect">
            <a:avLst/>
          </a:prstGeom>
        </p:spPr>
        <p:txBody>
          <a:bodyPr/>
          <a:lstStyle/>
          <a:p>
            <a:endParaRPr lang="en-US"/>
          </a:p>
        </p:txBody>
      </p:sp>
      <p:sp>
        <p:nvSpPr>
          <p:cNvPr id="8" name="Picture Placeholder 10">
            <a:extLst>
              <a:ext uri="{FF2B5EF4-FFF2-40B4-BE49-F238E27FC236}">
                <a16:creationId xmlns:a16="http://schemas.microsoft.com/office/drawing/2014/main" id="{0BCE00D3-E0D8-FD45-BD37-8E6B62010DDF}"/>
              </a:ext>
            </a:extLst>
          </p:cNvPr>
          <p:cNvSpPr>
            <a:spLocks noGrp="1"/>
          </p:cNvSpPr>
          <p:nvPr>
            <p:ph type="pic" sz="quarter" idx="19"/>
          </p:nvPr>
        </p:nvSpPr>
        <p:spPr>
          <a:xfrm>
            <a:off x="4256881" y="1957035"/>
            <a:ext cx="1620838" cy="3733799"/>
          </a:xfrm>
          <a:prstGeom prst="rect">
            <a:avLst/>
          </a:prstGeom>
        </p:spPr>
        <p:txBody>
          <a:bodyPr/>
          <a:lstStyle/>
          <a:p>
            <a:endParaRPr lang="en-US"/>
          </a:p>
        </p:txBody>
      </p:sp>
      <p:sp>
        <p:nvSpPr>
          <p:cNvPr id="9" name="Picture Placeholder 10">
            <a:extLst>
              <a:ext uri="{FF2B5EF4-FFF2-40B4-BE49-F238E27FC236}">
                <a16:creationId xmlns:a16="http://schemas.microsoft.com/office/drawing/2014/main" id="{7DD26B29-291B-6C46-ACCE-A2F11CF7DBE5}"/>
              </a:ext>
            </a:extLst>
          </p:cNvPr>
          <p:cNvSpPr>
            <a:spLocks noGrp="1"/>
          </p:cNvSpPr>
          <p:nvPr>
            <p:ph type="pic" sz="quarter" idx="20"/>
          </p:nvPr>
        </p:nvSpPr>
        <p:spPr>
          <a:xfrm>
            <a:off x="1981200" y="3664440"/>
            <a:ext cx="2057400" cy="2012460"/>
          </a:xfrm>
          <a:prstGeom prst="rect">
            <a:avLst/>
          </a:prstGeom>
        </p:spPr>
        <p:txBody>
          <a:bodyPr/>
          <a:lstStyle/>
          <a:p>
            <a:endParaRPr lang="en-US"/>
          </a:p>
        </p:txBody>
      </p:sp>
      <p:sp>
        <p:nvSpPr>
          <p:cNvPr id="12" name="Picture Placeholder 10">
            <a:extLst>
              <a:ext uri="{FF2B5EF4-FFF2-40B4-BE49-F238E27FC236}">
                <a16:creationId xmlns:a16="http://schemas.microsoft.com/office/drawing/2014/main" id="{0150F97D-9FA5-8B4A-B863-F5B6B7B195B7}"/>
              </a:ext>
            </a:extLst>
          </p:cNvPr>
          <p:cNvSpPr>
            <a:spLocks noGrp="1"/>
          </p:cNvSpPr>
          <p:nvPr>
            <p:ph type="pic" sz="quarter" idx="23"/>
          </p:nvPr>
        </p:nvSpPr>
        <p:spPr>
          <a:xfrm>
            <a:off x="6096000" y="2713360"/>
            <a:ext cx="4800600" cy="2977474"/>
          </a:xfrm>
          <a:prstGeom prst="rect">
            <a:avLst/>
          </a:prstGeom>
        </p:spPr>
        <p:txBody>
          <a:bodyPr/>
          <a:lstStyle/>
          <a:p>
            <a:endParaRPr lang="en-US"/>
          </a:p>
        </p:txBody>
      </p:sp>
      <p:sp>
        <p:nvSpPr>
          <p:cNvPr id="18" name="Text Placeholder 2">
            <a:extLst>
              <a:ext uri="{FF2B5EF4-FFF2-40B4-BE49-F238E27FC236}">
                <a16:creationId xmlns:a16="http://schemas.microsoft.com/office/drawing/2014/main" id="{00D206DB-D33B-9C49-8A60-BD5FFF085736}"/>
              </a:ext>
            </a:extLst>
          </p:cNvPr>
          <p:cNvSpPr>
            <a:spLocks noGrp="1"/>
          </p:cNvSpPr>
          <p:nvPr>
            <p:ph type="body" sz="quarter" idx="16" hasCustomPrompt="1"/>
          </p:nvPr>
        </p:nvSpPr>
        <p:spPr>
          <a:xfrm>
            <a:off x="6096000" y="1957035"/>
            <a:ext cx="4800600" cy="709965"/>
          </a:xfrm>
          <a:prstGeom prst="rect">
            <a:avLst/>
          </a:prstGeom>
        </p:spPr>
        <p:txBody>
          <a:bodyPr>
            <a:normAutofit/>
          </a:bodyPr>
          <a:lstStyle>
            <a:lvl1pPr marL="0" indent="0">
              <a:lnSpc>
                <a:spcPct val="100000"/>
              </a:lnSpc>
              <a:buNone/>
              <a:defRPr sz="1400" b="0" i="0">
                <a:latin typeface="Arial" panose="020B0604020202020204" pitchFamily="34" charset="0"/>
                <a:cs typeface="Arial" panose="020B0604020202020204" pitchFamily="34" charset="0"/>
              </a:defRPr>
            </a:lvl1pPr>
          </a:lstStyle>
          <a:p>
            <a:pPr lvl="0"/>
            <a:r>
              <a:rPr lang="en-US"/>
              <a:t>Body</a:t>
            </a:r>
          </a:p>
        </p:txBody>
      </p:sp>
      <p:sp>
        <p:nvSpPr>
          <p:cNvPr id="19" name="Rectangle 18">
            <a:extLst>
              <a:ext uri="{FF2B5EF4-FFF2-40B4-BE49-F238E27FC236}">
                <a16:creationId xmlns:a16="http://schemas.microsoft.com/office/drawing/2014/main" id="{3F0DAA54-CE07-5B41-A3B6-488248D3A51A}"/>
              </a:ext>
            </a:extLst>
          </p:cNvPr>
          <p:cNvSpPr/>
          <p:nvPr userDrawn="1"/>
        </p:nvSpPr>
        <p:spPr>
          <a:xfrm>
            <a:off x="-1" y="5981700"/>
            <a:ext cx="12191999"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a:extLst>
              <a:ext uri="{FF2B5EF4-FFF2-40B4-BE49-F238E27FC236}">
                <a16:creationId xmlns:a16="http://schemas.microsoft.com/office/drawing/2014/main" id="{4FB2750C-0603-3D49-8EBE-3323A8A12104}"/>
              </a:ext>
            </a:extLst>
          </p:cNvPr>
          <p:cNvCxnSpPr>
            <a:cxnSpLocks/>
          </p:cNvCxnSpPr>
          <p:nvPr userDrawn="1"/>
        </p:nvCxnSpPr>
        <p:spPr>
          <a:xfrm flipH="1">
            <a:off x="4039566" y="6631822"/>
            <a:ext cx="7542834" cy="0"/>
          </a:xfrm>
          <a:prstGeom prst="line">
            <a:avLst/>
          </a:prstGeom>
          <a:ln w="6350">
            <a:solidFill>
              <a:srgbClr val="7D172C"/>
            </a:solidFill>
          </a:ln>
        </p:spPr>
        <p:style>
          <a:lnRef idx="1">
            <a:schemeClr val="accent1"/>
          </a:lnRef>
          <a:fillRef idx="0">
            <a:schemeClr val="accent1"/>
          </a:fillRef>
          <a:effectRef idx="0">
            <a:schemeClr val="accent1"/>
          </a:effectRef>
          <a:fontRef idx="minor">
            <a:schemeClr val="tx1"/>
          </a:fontRef>
        </p:style>
      </p:cxnSp>
      <p:sp>
        <p:nvSpPr>
          <p:cNvPr id="22" name="Picture Placeholder 23">
            <a:extLst>
              <a:ext uri="{FF2B5EF4-FFF2-40B4-BE49-F238E27FC236}">
                <a16:creationId xmlns:a16="http://schemas.microsoft.com/office/drawing/2014/main" id="{B9DFCDD3-A3DE-DB42-909F-9580A34AF23F}"/>
              </a:ext>
            </a:extLst>
          </p:cNvPr>
          <p:cNvSpPr>
            <a:spLocks noGrp="1"/>
          </p:cNvSpPr>
          <p:nvPr>
            <p:ph type="pic" sz="quarter" idx="24" hasCustomPrompt="1"/>
          </p:nvPr>
        </p:nvSpPr>
        <p:spPr>
          <a:xfrm>
            <a:off x="609600" y="6191024"/>
            <a:ext cx="3263900" cy="438375"/>
          </a:xfrm>
          <a:prstGeom prst="rect">
            <a:avLst/>
          </a:prstGeom>
        </p:spPr>
        <p:txBody>
          <a:bodyPr>
            <a:normAutofit/>
          </a:bodyPr>
          <a:lstStyle>
            <a:lvl1pPr marL="0" indent="0">
              <a:buNone/>
              <a:defRPr sz="1600" b="0" i="0">
                <a:latin typeface="Frutiger LT Std 55 Roman" panose="020B0602020204020204" pitchFamily="34" charset="0"/>
              </a:defRPr>
            </a:lvl1pPr>
          </a:lstStyle>
          <a:p>
            <a:r>
              <a:rPr lang="en-US"/>
              <a:t>Add dept. wordmark</a:t>
            </a:r>
          </a:p>
        </p:txBody>
      </p:sp>
      <p:sp>
        <p:nvSpPr>
          <p:cNvPr id="23" name="Text Placeholder 16">
            <a:extLst>
              <a:ext uri="{FF2B5EF4-FFF2-40B4-BE49-F238E27FC236}">
                <a16:creationId xmlns:a16="http://schemas.microsoft.com/office/drawing/2014/main" id="{27A25033-2DFE-FB4C-9F7B-50696DCDE7DF}"/>
              </a:ext>
            </a:extLst>
          </p:cNvPr>
          <p:cNvSpPr>
            <a:spLocks noGrp="1"/>
          </p:cNvSpPr>
          <p:nvPr>
            <p:ph type="body" sz="quarter" idx="21" hasCustomPrompt="1"/>
          </p:nvPr>
        </p:nvSpPr>
        <p:spPr>
          <a:xfrm>
            <a:off x="1883564" y="798167"/>
            <a:ext cx="5592503" cy="619304"/>
          </a:xfrm>
          <a:prstGeom prst="rect">
            <a:avLst/>
          </a:prstGeom>
        </p:spPr>
        <p:txBody>
          <a:bodyPr>
            <a:normAutofit/>
          </a:bodyPr>
          <a:lstStyle>
            <a:lvl1pPr marL="0" indent="0">
              <a:buNone/>
              <a:defRPr sz="3200" b="0" i="0">
                <a:solidFill>
                  <a:srgbClr val="881C1C"/>
                </a:solidFill>
                <a:latin typeface="Times New Roman" panose="02020603050405020304" pitchFamily="18" charset="0"/>
                <a:cs typeface="Times New Roman" panose="02020603050405020304" pitchFamily="18" charset="0"/>
              </a:defRPr>
            </a:lvl1pPr>
          </a:lstStyle>
          <a:p>
            <a:pPr lvl="0"/>
            <a:r>
              <a:rPr lang="en-US"/>
              <a:t>Click to add title</a:t>
            </a:r>
          </a:p>
        </p:txBody>
      </p:sp>
      <p:sp>
        <p:nvSpPr>
          <p:cNvPr id="13" name="Text Placeholder 16">
            <a:extLst>
              <a:ext uri="{FF2B5EF4-FFF2-40B4-BE49-F238E27FC236}">
                <a16:creationId xmlns:a16="http://schemas.microsoft.com/office/drawing/2014/main" id="{4FF2BFF6-C587-AD4F-85AA-60F259FDAE1D}"/>
              </a:ext>
            </a:extLst>
          </p:cNvPr>
          <p:cNvSpPr>
            <a:spLocks noGrp="1"/>
          </p:cNvSpPr>
          <p:nvPr>
            <p:ph type="body" sz="quarter" idx="10" hasCustomPrompt="1"/>
          </p:nvPr>
        </p:nvSpPr>
        <p:spPr>
          <a:xfrm>
            <a:off x="9546119" y="6396384"/>
            <a:ext cx="2135867" cy="190684"/>
          </a:xfrm>
          <a:prstGeom prst="rect">
            <a:avLst/>
          </a:prstGeom>
          <a:noFill/>
          <a:ln>
            <a:noFill/>
          </a:ln>
        </p:spPr>
        <p:txBody>
          <a:bodyPr>
            <a:noAutofit/>
          </a:bodyPr>
          <a:lstStyle>
            <a:lvl1pPr marL="0" indent="0" algn="r">
              <a:buNone/>
              <a:defRPr sz="900" b="0" i="0">
                <a:solidFill>
                  <a:schemeClr val="tx1"/>
                </a:solidFill>
                <a:latin typeface="Arial" panose="020B0604020202020204" pitchFamily="34" charset="0"/>
                <a:cs typeface="Arial" panose="020B0604020202020204" pitchFamily="34" charset="0"/>
              </a:defRPr>
            </a:lvl1pPr>
          </a:lstStyle>
          <a:p>
            <a:pPr lvl="0"/>
            <a:r>
              <a:rPr lang="en-US"/>
              <a:t>Presentation Title and/or Date</a:t>
            </a:r>
          </a:p>
        </p:txBody>
      </p:sp>
    </p:spTree>
    <p:extLst>
      <p:ext uri="{BB962C8B-B14F-4D97-AF65-F5344CB8AC3E}">
        <p14:creationId xmlns:p14="http://schemas.microsoft.com/office/powerpoint/2010/main" val="423761843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Promotional Slid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EA8AA9-F776-A947-8AC5-11D7C5DDAD6C}"/>
              </a:ext>
            </a:extLst>
          </p:cNvPr>
          <p:cNvSpPr/>
          <p:nvPr userDrawn="1"/>
        </p:nvSpPr>
        <p:spPr>
          <a:xfrm>
            <a:off x="10896600" y="1943100"/>
            <a:ext cx="1295400" cy="4271595"/>
          </a:xfrm>
          <a:prstGeom prst="rect">
            <a:avLst/>
          </a:prstGeom>
          <a:solidFill>
            <a:srgbClr val="6366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Picture Placeholder 11">
            <a:extLst>
              <a:ext uri="{FF2B5EF4-FFF2-40B4-BE49-F238E27FC236}">
                <a16:creationId xmlns:a16="http://schemas.microsoft.com/office/drawing/2014/main" id="{CF036599-BC7D-5C44-822F-07894BD0E0AD}"/>
              </a:ext>
            </a:extLst>
          </p:cNvPr>
          <p:cNvSpPr>
            <a:spLocks noGrp="1"/>
          </p:cNvSpPr>
          <p:nvPr>
            <p:ph type="pic" sz="quarter" idx="15"/>
          </p:nvPr>
        </p:nvSpPr>
        <p:spPr>
          <a:xfrm>
            <a:off x="7467600" y="2667000"/>
            <a:ext cx="4114800" cy="2672597"/>
          </a:xfrm>
          <a:prstGeom prst="rect">
            <a:avLst/>
          </a:prstGeom>
        </p:spPr>
        <p:txBody>
          <a:bodyPr/>
          <a:lstStyle/>
          <a:p>
            <a:endParaRPr lang="en-US"/>
          </a:p>
        </p:txBody>
      </p:sp>
      <p:sp>
        <p:nvSpPr>
          <p:cNvPr id="10" name="Text Placeholder 18">
            <a:extLst>
              <a:ext uri="{FF2B5EF4-FFF2-40B4-BE49-F238E27FC236}">
                <a16:creationId xmlns:a16="http://schemas.microsoft.com/office/drawing/2014/main" id="{C64084C5-2B07-F644-BDAE-0C2DCF41C374}"/>
              </a:ext>
            </a:extLst>
          </p:cNvPr>
          <p:cNvSpPr>
            <a:spLocks noGrp="1"/>
          </p:cNvSpPr>
          <p:nvPr>
            <p:ph type="body" sz="quarter" idx="16" hasCustomPrompt="1"/>
          </p:nvPr>
        </p:nvSpPr>
        <p:spPr>
          <a:xfrm>
            <a:off x="509283" y="1816099"/>
            <a:ext cx="5586715" cy="3733800"/>
          </a:xfrm>
          <a:prstGeom prst="rect">
            <a:avLst/>
          </a:prstGeom>
        </p:spPr>
        <p:txBody>
          <a:bodyPr>
            <a:normAutofit/>
          </a:bodyPr>
          <a:lstStyle>
            <a:lvl1pPr marL="342900" indent="-342900">
              <a:lnSpc>
                <a:spcPct val="150000"/>
              </a:lnSpc>
              <a:buFont typeface="+mj-lt"/>
              <a:buAutoNum type="arabicPeriod"/>
              <a:defRPr sz="1200" b="0" i="0">
                <a:latin typeface="Arial" panose="020B0604020202020204" pitchFamily="34" charset="0"/>
                <a:cs typeface="Arial" panose="020B0604020202020204" pitchFamily="34" charset="0"/>
              </a:defRPr>
            </a:lvl1pPr>
            <a:lvl2pPr marL="914400" indent="-457200">
              <a:buFont typeface="+mj-lt"/>
              <a:buAutoNum type="arabicPeriod"/>
              <a:defRPr/>
            </a:lvl2pPr>
            <a:lvl3pPr marL="1371600" indent="-457200">
              <a:buFont typeface="+mj-lt"/>
              <a:buAutoNum type="arabicPeriod"/>
              <a:defRPr/>
            </a:lvl3pPr>
            <a:lvl4pPr marL="1714500" indent="-342900">
              <a:buFont typeface="+mj-lt"/>
              <a:buAutoNum type="arabicPeriod"/>
              <a:defRPr/>
            </a:lvl4pPr>
            <a:lvl5pPr marL="2171700" indent="-342900">
              <a:buFont typeface="+mj-lt"/>
              <a:buAutoNum type="arabicPeriod"/>
              <a:defRPr/>
            </a:lvl5pPr>
          </a:lstStyle>
          <a:p>
            <a:pPr lvl="0"/>
            <a:r>
              <a:rPr lang="en-US"/>
              <a:t>Body or </a:t>
            </a:r>
            <a:r>
              <a:rPr lang="en-US" err="1"/>
              <a:t>Bulllets</a:t>
            </a:r>
            <a:endParaRPr lang="en-US"/>
          </a:p>
          <a:p>
            <a:pPr lvl="0"/>
            <a:r>
              <a:rPr lang="en-US"/>
              <a:t>…</a:t>
            </a:r>
          </a:p>
          <a:p>
            <a:pPr lvl="0"/>
            <a:r>
              <a:rPr lang="en-US"/>
              <a:t>…</a:t>
            </a:r>
          </a:p>
          <a:p>
            <a:pPr lvl="0"/>
            <a:r>
              <a:rPr lang="en-US"/>
              <a:t>…</a:t>
            </a:r>
          </a:p>
        </p:txBody>
      </p:sp>
      <p:sp>
        <p:nvSpPr>
          <p:cNvPr id="11" name="Picture Placeholder 9">
            <a:extLst>
              <a:ext uri="{FF2B5EF4-FFF2-40B4-BE49-F238E27FC236}">
                <a16:creationId xmlns:a16="http://schemas.microsoft.com/office/drawing/2014/main" id="{698840B7-B201-2E47-B5A4-4FB5ECAB1904}"/>
              </a:ext>
            </a:extLst>
          </p:cNvPr>
          <p:cNvSpPr>
            <a:spLocks noGrp="1"/>
          </p:cNvSpPr>
          <p:nvPr>
            <p:ph type="pic" sz="quarter" idx="14"/>
          </p:nvPr>
        </p:nvSpPr>
        <p:spPr>
          <a:xfrm>
            <a:off x="9524998" y="1181101"/>
            <a:ext cx="2349522" cy="1926072"/>
          </a:xfrm>
          <a:prstGeom prst="rect">
            <a:avLst/>
          </a:prstGeom>
        </p:spPr>
        <p:txBody>
          <a:bodyPr/>
          <a:lstStyle/>
          <a:p>
            <a:endParaRPr lang="en-US"/>
          </a:p>
        </p:txBody>
      </p:sp>
      <p:sp>
        <p:nvSpPr>
          <p:cNvPr id="16" name="Rectangle 15">
            <a:extLst>
              <a:ext uri="{FF2B5EF4-FFF2-40B4-BE49-F238E27FC236}">
                <a16:creationId xmlns:a16="http://schemas.microsoft.com/office/drawing/2014/main" id="{1A2BDD93-71BF-A644-806E-07D6EC346B6B}"/>
              </a:ext>
            </a:extLst>
          </p:cNvPr>
          <p:cNvSpPr/>
          <p:nvPr userDrawn="1"/>
        </p:nvSpPr>
        <p:spPr>
          <a:xfrm>
            <a:off x="-1" y="5981700"/>
            <a:ext cx="12191999"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Connector 16">
            <a:extLst>
              <a:ext uri="{FF2B5EF4-FFF2-40B4-BE49-F238E27FC236}">
                <a16:creationId xmlns:a16="http://schemas.microsoft.com/office/drawing/2014/main" id="{F7C1E322-AEE5-B64D-A0F2-8E5B99B33074}"/>
              </a:ext>
            </a:extLst>
          </p:cNvPr>
          <p:cNvCxnSpPr>
            <a:cxnSpLocks/>
          </p:cNvCxnSpPr>
          <p:nvPr userDrawn="1"/>
        </p:nvCxnSpPr>
        <p:spPr>
          <a:xfrm flipH="1">
            <a:off x="4039566" y="6631822"/>
            <a:ext cx="7542834" cy="0"/>
          </a:xfrm>
          <a:prstGeom prst="line">
            <a:avLst/>
          </a:prstGeom>
          <a:ln w="6350">
            <a:solidFill>
              <a:srgbClr val="7D172C"/>
            </a:solidFill>
          </a:ln>
        </p:spPr>
        <p:style>
          <a:lnRef idx="1">
            <a:schemeClr val="accent1"/>
          </a:lnRef>
          <a:fillRef idx="0">
            <a:schemeClr val="accent1"/>
          </a:fillRef>
          <a:effectRef idx="0">
            <a:schemeClr val="accent1"/>
          </a:effectRef>
          <a:fontRef idx="minor">
            <a:schemeClr val="tx1"/>
          </a:fontRef>
        </p:style>
      </p:cxnSp>
      <p:sp>
        <p:nvSpPr>
          <p:cNvPr id="19" name="Picture Placeholder 23">
            <a:extLst>
              <a:ext uri="{FF2B5EF4-FFF2-40B4-BE49-F238E27FC236}">
                <a16:creationId xmlns:a16="http://schemas.microsoft.com/office/drawing/2014/main" id="{2FD3C6F8-786A-D546-884E-DAE65065BAD3}"/>
              </a:ext>
            </a:extLst>
          </p:cNvPr>
          <p:cNvSpPr>
            <a:spLocks noGrp="1"/>
          </p:cNvSpPr>
          <p:nvPr>
            <p:ph type="pic" sz="quarter" idx="19" hasCustomPrompt="1"/>
          </p:nvPr>
        </p:nvSpPr>
        <p:spPr>
          <a:xfrm>
            <a:off x="609600" y="6191024"/>
            <a:ext cx="3263900" cy="438375"/>
          </a:xfrm>
          <a:prstGeom prst="rect">
            <a:avLst/>
          </a:prstGeom>
        </p:spPr>
        <p:txBody>
          <a:bodyPr>
            <a:normAutofit/>
          </a:bodyPr>
          <a:lstStyle>
            <a:lvl1pPr marL="0" indent="0">
              <a:buNone/>
              <a:defRPr sz="1600" b="0" i="0">
                <a:latin typeface="Frutiger LT Std 55 Roman" panose="020B0602020204020204" pitchFamily="34" charset="0"/>
              </a:defRPr>
            </a:lvl1pPr>
          </a:lstStyle>
          <a:p>
            <a:r>
              <a:rPr lang="en-US"/>
              <a:t>Add dept. wordmark</a:t>
            </a:r>
          </a:p>
        </p:txBody>
      </p:sp>
      <p:sp>
        <p:nvSpPr>
          <p:cNvPr id="12" name="Text Placeholder 16">
            <a:extLst>
              <a:ext uri="{FF2B5EF4-FFF2-40B4-BE49-F238E27FC236}">
                <a16:creationId xmlns:a16="http://schemas.microsoft.com/office/drawing/2014/main" id="{060D8A02-C2D3-2640-96A8-077B5FD08F02}"/>
              </a:ext>
            </a:extLst>
          </p:cNvPr>
          <p:cNvSpPr>
            <a:spLocks noGrp="1"/>
          </p:cNvSpPr>
          <p:nvPr>
            <p:ph type="body" sz="quarter" idx="10" hasCustomPrompt="1"/>
          </p:nvPr>
        </p:nvSpPr>
        <p:spPr>
          <a:xfrm>
            <a:off x="9546119" y="6396384"/>
            <a:ext cx="2135867" cy="190684"/>
          </a:xfrm>
          <a:prstGeom prst="rect">
            <a:avLst/>
          </a:prstGeom>
          <a:noFill/>
          <a:ln>
            <a:noFill/>
          </a:ln>
        </p:spPr>
        <p:txBody>
          <a:bodyPr>
            <a:noAutofit/>
          </a:bodyPr>
          <a:lstStyle>
            <a:lvl1pPr marL="0" indent="0" algn="r">
              <a:buNone/>
              <a:defRPr sz="900" b="0" i="0">
                <a:solidFill>
                  <a:schemeClr val="tx1"/>
                </a:solidFill>
                <a:latin typeface="Arial" panose="020B0604020202020204" pitchFamily="34" charset="0"/>
                <a:cs typeface="Arial" panose="020B0604020202020204" pitchFamily="34" charset="0"/>
              </a:defRPr>
            </a:lvl1pPr>
          </a:lstStyle>
          <a:p>
            <a:pPr lvl="0"/>
            <a:r>
              <a:rPr lang="en-US"/>
              <a:t>Presentation Title and/or Date</a:t>
            </a:r>
          </a:p>
        </p:txBody>
      </p:sp>
      <p:sp>
        <p:nvSpPr>
          <p:cNvPr id="13" name="Text Placeholder 25">
            <a:extLst>
              <a:ext uri="{FF2B5EF4-FFF2-40B4-BE49-F238E27FC236}">
                <a16:creationId xmlns:a16="http://schemas.microsoft.com/office/drawing/2014/main" id="{E9F03D8C-62BE-0B40-BB1F-734C72FB249B}"/>
              </a:ext>
            </a:extLst>
          </p:cNvPr>
          <p:cNvSpPr>
            <a:spLocks noGrp="1"/>
          </p:cNvSpPr>
          <p:nvPr>
            <p:ph type="body" sz="quarter" idx="13" hasCustomPrompt="1"/>
          </p:nvPr>
        </p:nvSpPr>
        <p:spPr>
          <a:xfrm>
            <a:off x="521163" y="1260900"/>
            <a:ext cx="6259179" cy="425450"/>
          </a:xfrm>
          <a:prstGeom prst="rect">
            <a:avLst/>
          </a:prstGeom>
        </p:spPr>
        <p:txBody>
          <a:bodyPr/>
          <a:lstStyle>
            <a:lvl1pPr marL="0" indent="0">
              <a:buNone/>
              <a:defRPr sz="1400" b="0" i="0" spc="300">
                <a:solidFill>
                  <a:srgbClr val="63666A"/>
                </a:solidFill>
                <a:latin typeface="Arial" panose="020B0604020202020204" pitchFamily="34" charset="0"/>
                <a:cs typeface="Arial" panose="020B0604020202020204" pitchFamily="34" charset="0"/>
              </a:defRPr>
            </a:lvl1pPr>
          </a:lstStyle>
          <a:p>
            <a:pPr lvl="0"/>
            <a:r>
              <a:rPr lang="en-US"/>
              <a:t>SUBTITLE</a:t>
            </a:r>
          </a:p>
        </p:txBody>
      </p:sp>
      <p:sp>
        <p:nvSpPr>
          <p:cNvPr id="14" name="Text Placeholder 16">
            <a:extLst>
              <a:ext uri="{FF2B5EF4-FFF2-40B4-BE49-F238E27FC236}">
                <a16:creationId xmlns:a16="http://schemas.microsoft.com/office/drawing/2014/main" id="{80CFB230-B909-CF46-A7E0-2C28DAA69909}"/>
              </a:ext>
            </a:extLst>
          </p:cNvPr>
          <p:cNvSpPr>
            <a:spLocks noGrp="1"/>
          </p:cNvSpPr>
          <p:nvPr>
            <p:ph type="body" sz="quarter" idx="20" hasCustomPrompt="1"/>
          </p:nvPr>
        </p:nvSpPr>
        <p:spPr>
          <a:xfrm>
            <a:off x="509285" y="798167"/>
            <a:ext cx="6272515" cy="549856"/>
          </a:xfrm>
          <a:prstGeom prst="rect">
            <a:avLst/>
          </a:prstGeom>
        </p:spPr>
        <p:txBody>
          <a:bodyPr>
            <a:normAutofit/>
          </a:bodyPr>
          <a:lstStyle>
            <a:lvl1pPr marL="0" indent="0">
              <a:buNone/>
              <a:defRPr sz="3200" b="0" i="0">
                <a:solidFill>
                  <a:srgbClr val="881C1C"/>
                </a:solidFill>
                <a:latin typeface="Times New Roman" panose="02020603050405020304" pitchFamily="18" charset="0"/>
                <a:cs typeface="Times New Roman" panose="02020603050405020304" pitchFamily="18" charset="0"/>
              </a:defRPr>
            </a:lvl1pPr>
          </a:lstStyle>
          <a:p>
            <a:pPr lvl="0"/>
            <a:r>
              <a:rPr lang="en-US"/>
              <a:t>Click to add title</a:t>
            </a:r>
          </a:p>
        </p:txBody>
      </p:sp>
    </p:spTree>
    <p:extLst>
      <p:ext uri="{BB962C8B-B14F-4D97-AF65-F5344CB8AC3E}">
        <p14:creationId xmlns:p14="http://schemas.microsoft.com/office/powerpoint/2010/main" val="189605410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End Slide Option 1">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3419A67-2FB1-EF41-8EB8-1A4C87C73997}"/>
              </a:ext>
            </a:extLst>
          </p:cNvPr>
          <p:cNvPicPr>
            <a:picLocks noChangeAspect="1"/>
          </p:cNvPicPr>
          <p:nvPr userDrawn="1"/>
        </p:nvPicPr>
        <p:blipFill rotWithShape="1">
          <a:blip r:embed="rId2"/>
          <a:srcRect t="22206" b="22206"/>
          <a:stretch/>
        </p:blipFill>
        <p:spPr>
          <a:xfrm>
            <a:off x="0" y="0"/>
            <a:ext cx="12192000" cy="6858000"/>
          </a:xfrm>
          <a:prstGeom prst="rect">
            <a:avLst/>
          </a:prstGeom>
        </p:spPr>
      </p:pic>
      <p:pic>
        <p:nvPicPr>
          <p:cNvPr id="7" name="Picture 6">
            <a:extLst>
              <a:ext uri="{FF2B5EF4-FFF2-40B4-BE49-F238E27FC236}">
                <a16:creationId xmlns:a16="http://schemas.microsoft.com/office/drawing/2014/main" id="{3F79C5C7-4504-194F-BD52-9784A7023C91}"/>
              </a:ext>
            </a:extLst>
          </p:cNvPr>
          <p:cNvPicPr>
            <a:picLocks noChangeAspect="1"/>
          </p:cNvPicPr>
          <p:nvPr userDrawn="1"/>
        </p:nvPicPr>
        <p:blipFill rotWithShape="1">
          <a:blip r:embed="rId3"/>
          <a:srcRect l="-1576" r="-1555" b="-9027"/>
          <a:stretch/>
        </p:blipFill>
        <p:spPr>
          <a:xfrm>
            <a:off x="3455803" y="2927402"/>
            <a:ext cx="5280394" cy="816931"/>
          </a:xfrm>
          <a:prstGeom prst="rect">
            <a:avLst/>
          </a:prstGeom>
        </p:spPr>
      </p:pic>
    </p:spTree>
    <p:extLst>
      <p:ext uri="{BB962C8B-B14F-4D97-AF65-F5344CB8AC3E}">
        <p14:creationId xmlns:p14="http://schemas.microsoft.com/office/powerpoint/2010/main" val="194478294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End Slide Option 2">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D98FE5C-10DD-B94E-9B48-5508BA2296C4}"/>
              </a:ext>
            </a:extLst>
          </p:cNvPr>
          <p:cNvPicPr>
            <a:picLocks noChangeAspect="1"/>
          </p:cNvPicPr>
          <p:nvPr userDrawn="1"/>
        </p:nvPicPr>
        <p:blipFill rotWithShape="1">
          <a:blip r:embed="rId2"/>
          <a:srcRect t="22206" b="22206"/>
          <a:stretch/>
        </p:blipFill>
        <p:spPr>
          <a:xfrm>
            <a:off x="0" y="0"/>
            <a:ext cx="12192000" cy="6858000"/>
          </a:xfrm>
          <a:prstGeom prst="rect">
            <a:avLst/>
          </a:prstGeom>
        </p:spPr>
      </p:pic>
      <p:pic>
        <p:nvPicPr>
          <p:cNvPr id="7" name="Picture 6">
            <a:extLst>
              <a:ext uri="{FF2B5EF4-FFF2-40B4-BE49-F238E27FC236}">
                <a16:creationId xmlns:a16="http://schemas.microsoft.com/office/drawing/2014/main" id="{981A7833-95F2-F743-AAB4-68C8893061A6}"/>
              </a:ext>
            </a:extLst>
          </p:cNvPr>
          <p:cNvPicPr>
            <a:picLocks noChangeAspect="1"/>
          </p:cNvPicPr>
          <p:nvPr userDrawn="1"/>
        </p:nvPicPr>
        <p:blipFill>
          <a:blip r:embed="rId3"/>
          <a:stretch>
            <a:fillRect/>
          </a:stretch>
        </p:blipFill>
        <p:spPr>
          <a:xfrm>
            <a:off x="3558633" y="2923068"/>
            <a:ext cx="5074734" cy="742644"/>
          </a:xfrm>
          <a:prstGeom prst="rect">
            <a:avLst/>
          </a:prstGeom>
        </p:spPr>
      </p:pic>
    </p:spTree>
    <p:extLst>
      <p:ext uri="{BB962C8B-B14F-4D97-AF65-F5344CB8AC3E}">
        <p14:creationId xmlns:p14="http://schemas.microsoft.com/office/powerpoint/2010/main" val="21205774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Full Block-text">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47B8525-0552-68C4-0020-7CD438DC7E8C}"/>
              </a:ext>
            </a:extLst>
          </p:cNvPr>
          <p:cNvSpPr>
            <a:spLocks noGrp="1"/>
          </p:cNvSpPr>
          <p:nvPr>
            <p:ph type="title"/>
          </p:nvPr>
        </p:nvSpPr>
        <p:spPr/>
        <p:txBody>
          <a:bodyPr/>
          <a:lstStyle/>
          <a:p>
            <a:r>
              <a:rPr lang="en-US"/>
              <a:t>Click to edit Master title style</a:t>
            </a:r>
          </a:p>
        </p:txBody>
      </p:sp>
      <p:sp>
        <p:nvSpPr>
          <p:cNvPr id="10" name="Text Placeholder 9">
            <a:extLst>
              <a:ext uri="{FF2B5EF4-FFF2-40B4-BE49-F238E27FC236}">
                <a16:creationId xmlns:a16="http://schemas.microsoft.com/office/drawing/2014/main" id="{F25685DD-1913-78A8-2B77-ED0CDF0C92CD}"/>
              </a:ext>
            </a:extLst>
          </p:cNvPr>
          <p:cNvSpPr>
            <a:spLocks noGrp="1"/>
          </p:cNvSpPr>
          <p:nvPr>
            <p:ph type="body" sz="quarter" idx="11"/>
          </p:nvPr>
        </p:nvSpPr>
        <p:spPr>
          <a:xfrm>
            <a:off x="630936" y="1485900"/>
            <a:ext cx="9802368" cy="380653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a:extLst>
              <a:ext uri="{FF2B5EF4-FFF2-40B4-BE49-F238E27FC236}">
                <a16:creationId xmlns:a16="http://schemas.microsoft.com/office/drawing/2014/main" id="{9BACFC7A-8C3F-260E-EDB1-96B00AE65DAF}"/>
              </a:ext>
            </a:extLst>
          </p:cNvPr>
          <p:cNvSpPr>
            <a:spLocks noGrp="1"/>
          </p:cNvSpPr>
          <p:nvPr>
            <p:ph type="sldNum" sz="quarter" idx="10"/>
          </p:nvPr>
        </p:nvSpPr>
        <p:spPr/>
        <p:txBody>
          <a:bodyPr/>
          <a:lstStyle/>
          <a:p>
            <a:r>
              <a:rPr lang="en-US"/>
              <a:t>Page </a:t>
            </a:r>
            <a:fld id="{DD29D99E-69EB-AA4D-BFC5-F52CB8D29AB0}" type="slidenum">
              <a:rPr lang="en-US" smtClean="0"/>
              <a:pPr/>
              <a:t>‹#›</a:t>
            </a:fld>
            <a:endParaRPr lang="en-US"/>
          </a:p>
        </p:txBody>
      </p:sp>
    </p:spTree>
    <p:extLst>
      <p:ext uri="{BB962C8B-B14F-4D97-AF65-F5344CB8AC3E}">
        <p14:creationId xmlns:p14="http://schemas.microsoft.com/office/powerpoint/2010/main" val="25272895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 Columns-Text_Pic">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AB07487-6E8E-6288-BD1E-CF6315A1848C}"/>
              </a:ext>
            </a:extLst>
          </p:cNvPr>
          <p:cNvSpPr>
            <a:spLocks noGrp="1"/>
          </p:cNvSpPr>
          <p:nvPr>
            <p:ph type="title"/>
          </p:nvPr>
        </p:nvSpPr>
        <p:spPr/>
        <p:txBody>
          <a:bodyPr/>
          <a:lstStyle/>
          <a:p>
            <a:r>
              <a:rPr lang="en-US"/>
              <a:t>Click to edit Master title style</a:t>
            </a:r>
          </a:p>
        </p:txBody>
      </p:sp>
      <p:sp>
        <p:nvSpPr>
          <p:cNvPr id="9" name="Text Placeholder 8">
            <a:extLst>
              <a:ext uri="{FF2B5EF4-FFF2-40B4-BE49-F238E27FC236}">
                <a16:creationId xmlns:a16="http://schemas.microsoft.com/office/drawing/2014/main" id="{869B4C3A-2D61-20A1-6DD3-8E5EE6CA4735}"/>
              </a:ext>
            </a:extLst>
          </p:cNvPr>
          <p:cNvSpPr>
            <a:spLocks noGrp="1"/>
          </p:cNvSpPr>
          <p:nvPr>
            <p:ph type="body" sz="quarter" idx="10"/>
          </p:nvPr>
        </p:nvSpPr>
        <p:spPr>
          <a:xfrm>
            <a:off x="630935" y="1490472"/>
            <a:ext cx="5303520" cy="382500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Picture Placeholder 10">
            <a:extLst>
              <a:ext uri="{FF2B5EF4-FFF2-40B4-BE49-F238E27FC236}">
                <a16:creationId xmlns:a16="http://schemas.microsoft.com/office/drawing/2014/main" id="{29D487BE-6968-AE8E-4B68-C0CC5FBB5CA7}"/>
              </a:ext>
            </a:extLst>
          </p:cNvPr>
          <p:cNvSpPr>
            <a:spLocks noGrp="1"/>
          </p:cNvSpPr>
          <p:nvPr>
            <p:ph type="pic" sz="quarter" idx="11"/>
          </p:nvPr>
        </p:nvSpPr>
        <p:spPr>
          <a:xfrm>
            <a:off x="6224587" y="1490472"/>
            <a:ext cx="5047488" cy="3824288"/>
          </a:xfrm>
        </p:spPr>
        <p:txBody>
          <a:bodyPr/>
          <a:lstStyle/>
          <a:p>
            <a:endParaRPr lang="en-US"/>
          </a:p>
        </p:txBody>
      </p:sp>
      <p:sp>
        <p:nvSpPr>
          <p:cNvPr id="12" name="Slide Number Placeholder 11">
            <a:extLst>
              <a:ext uri="{FF2B5EF4-FFF2-40B4-BE49-F238E27FC236}">
                <a16:creationId xmlns:a16="http://schemas.microsoft.com/office/drawing/2014/main" id="{924798C9-FB76-7ECE-9E1E-51242817C498}"/>
              </a:ext>
            </a:extLst>
          </p:cNvPr>
          <p:cNvSpPr>
            <a:spLocks noGrp="1"/>
          </p:cNvSpPr>
          <p:nvPr>
            <p:ph type="sldNum" sz="quarter" idx="12"/>
          </p:nvPr>
        </p:nvSpPr>
        <p:spPr/>
        <p:txBody>
          <a:bodyPr/>
          <a:lstStyle/>
          <a:p>
            <a:r>
              <a:rPr lang="en-US"/>
              <a:t>Page </a:t>
            </a:r>
            <a:fld id="{DD29D99E-69EB-AA4D-BFC5-F52CB8D29AB0}" type="slidenum">
              <a:rPr lang="en-US" smtClean="0"/>
              <a:pPr/>
              <a:t>‹#›</a:t>
            </a:fld>
            <a:endParaRPr lang="en-US"/>
          </a:p>
        </p:txBody>
      </p:sp>
    </p:spTree>
    <p:extLst>
      <p:ext uri="{BB962C8B-B14F-4D97-AF65-F5344CB8AC3E}">
        <p14:creationId xmlns:p14="http://schemas.microsoft.com/office/powerpoint/2010/main" val="17613007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 Columns-Text_Char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D7E637B-6246-9934-9E9E-8028E18DEA27}"/>
              </a:ext>
            </a:extLst>
          </p:cNvPr>
          <p:cNvSpPr>
            <a:spLocks noGrp="1"/>
          </p:cNvSpPr>
          <p:nvPr>
            <p:ph type="title"/>
          </p:nvPr>
        </p:nvSpPr>
        <p:spPr/>
        <p:txBody>
          <a:bodyPr/>
          <a:lstStyle/>
          <a:p>
            <a:r>
              <a:rPr lang="en-US"/>
              <a:t>Click to edit Master title style</a:t>
            </a:r>
          </a:p>
        </p:txBody>
      </p:sp>
      <p:sp>
        <p:nvSpPr>
          <p:cNvPr id="12" name="Text Placeholder 11">
            <a:extLst>
              <a:ext uri="{FF2B5EF4-FFF2-40B4-BE49-F238E27FC236}">
                <a16:creationId xmlns:a16="http://schemas.microsoft.com/office/drawing/2014/main" id="{D6435AC6-6E05-0182-54E7-60A16226987A}"/>
              </a:ext>
            </a:extLst>
          </p:cNvPr>
          <p:cNvSpPr>
            <a:spLocks noGrp="1"/>
          </p:cNvSpPr>
          <p:nvPr>
            <p:ph type="body" sz="quarter" idx="11"/>
          </p:nvPr>
        </p:nvSpPr>
        <p:spPr>
          <a:xfrm>
            <a:off x="630936" y="1490472"/>
            <a:ext cx="5303520" cy="382219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Chart Placeholder 15">
            <a:extLst>
              <a:ext uri="{FF2B5EF4-FFF2-40B4-BE49-F238E27FC236}">
                <a16:creationId xmlns:a16="http://schemas.microsoft.com/office/drawing/2014/main" id="{EE62482E-CE7E-5713-BEE0-8148EF195F01}"/>
              </a:ext>
            </a:extLst>
          </p:cNvPr>
          <p:cNvSpPr>
            <a:spLocks noGrp="1"/>
          </p:cNvSpPr>
          <p:nvPr>
            <p:ph type="chart" sz="quarter" idx="12"/>
          </p:nvPr>
        </p:nvSpPr>
        <p:spPr>
          <a:xfrm>
            <a:off x="6227064" y="1490472"/>
            <a:ext cx="5043487" cy="3822191"/>
          </a:xfrm>
        </p:spPr>
        <p:txBody>
          <a:bodyPr/>
          <a:lstStyle/>
          <a:p>
            <a:endParaRPr lang="en-US"/>
          </a:p>
        </p:txBody>
      </p:sp>
      <p:sp>
        <p:nvSpPr>
          <p:cNvPr id="8" name="Slide Number Placeholder 7">
            <a:extLst>
              <a:ext uri="{FF2B5EF4-FFF2-40B4-BE49-F238E27FC236}">
                <a16:creationId xmlns:a16="http://schemas.microsoft.com/office/drawing/2014/main" id="{0BEEB1CD-1C6B-288E-6E3F-05307E725FE6}"/>
              </a:ext>
            </a:extLst>
          </p:cNvPr>
          <p:cNvSpPr>
            <a:spLocks noGrp="1"/>
          </p:cNvSpPr>
          <p:nvPr>
            <p:ph type="sldNum" sz="quarter" idx="10"/>
          </p:nvPr>
        </p:nvSpPr>
        <p:spPr/>
        <p:txBody>
          <a:bodyPr/>
          <a:lstStyle/>
          <a:p>
            <a:r>
              <a:rPr lang="en-US"/>
              <a:t>Page </a:t>
            </a:r>
            <a:fld id="{DD29D99E-69EB-AA4D-BFC5-F52CB8D29AB0}" type="slidenum">
              <a:rPr lang="en-US" smtClean="0"/>
              <a:pPr/>
              <a:t>‹#›</a:t>
            </a:fld>
            <a:endParaRPr lang="en-US"/>
          </a:p>
        </p:txBody>
      </p:sp>
    </p:spTree>
    <p:extLst>
      <p:ext uri="{BB962C8B-B14F-4D97-AF65-F5344CB8AC3E}">
        <p14:creationId xmlns:p14="http://schemas.microsoft.com/office/powerpoint/2010/main" val="1741127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Full block-Pic">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F8C649E2-1C72-6CD6-7504-3DF58464182C}"/>
              </a:ext>
            </a:extLst>
          </p:cNvPr>
          <p:cNvSpPr>
            <a:spLocks noGrp="1"/>
          </p:cNvSpPr>
          <p:nvPr>
            <p:ph type="title"/>
          </p:nvPr>
        </p:nvSpPr>
        <p:spPr/>
        <p:txBody>
          <a:bodyPr/>
          <a:lstStyle/>
          <a:p>
            <a:r>
              <a:rPr lang="en-US"/>
              <a:t>Click to edit Master title style</a:t>
            </a:r>
          </a:p>
        </p:txBody>
      </p:sp>
      <p:sp>
        <p:nvSpPr>
          <p:cNvPr id="11" name="Picture Placeholder 10">
            <a:extLst>
              <a:ext uri="{FF2B5EF4-FFF2-40B4-BE49-F238E27FC236}">
                <a16:creationId xmlns:a16="http://schemas.microsoft.com/office/drawing/2014/main" id="{70607F7A-1601-6397-26EB-C823B304DF84}"/>
              </a:ext>
            </a:extLst>
          </p:cNvPr>
          <p:cNvSpPr>
            <a:spLocks noGrp="1"/>
          </p:cNvSpPr>
          <p:nvPr>
            <p:ph type="pic" sz="quarter" idx="11"/>
          </p:nvPr>
        </p:nvSpPr>
        <p:spPr>
          <a:xfrm>
            <a:off x="630238" y="1485900"/>
            <a:ext cx="9802812" cy="3824288"/>
          </a:xfrm>
        </p:spPr>
        <p:txBody>
          <a:bodyPr/>
          <a:lstStyle/>
          <a:p>
            <a:endParaRPr lang="en-US"/>
          </a:p>
        </p:txBody>
      </p:sp>
      <p:sp>
        <p:nvSpPr>
          <p:cNvPr id="8" name="Slide Number Placeholder 7">
            <a:extLst>
              <a:ext uri="{FF2B5EF4-FFF2-40B4-BE49-F238E27FC236}">
                <a16:creationId xmlns:a16="http://schemas.microsoft.com/office/drawing/2014/main" id="{7595E5B4-6E56-8B7E-5ECA-698EE8B68754}"/>
              </a:ext>
            </a:extLst>
          </p:cNvPr>
          <p:cNvSpPr>
            <a:spLocks noGrp="1"/>
          </p:cNvSpPr>
          <p:nvPr>
            <p:ph type="sldNum" sz="quarter" idx="10"/>
          </p:nvPr>
        </p:nvSpPr>
        <p:spPr/>
        <p:txBody>
          <a:bodyPr/>
          <a:lstStyle/>
          <a:p>
            <a:r>
              <a:rPr lang="en-US"/>
              <a:t>Page </a:t>
            </a:r>
            <a:fld id="{DD29D99E-69EB-AA4D-BFC5-F52CB8D29AB0}" type="slidenum">
              <a:rPr lang="en-US" smtClean="0"/>
              <a:pPr/>
              <a:t>‹#›</a:t>
            </a:fld>
            <a:endParaRPr lang="en-US"/>
          </a:p>
        </p:txBody>
      </p:sp>
    </p:spTree>
    <p:extLst>
      <p:ext uri="{BB962C8B-B14F-4D97-AF65-F5344CB8AC3E}">
        <p14:creationId xmlns:p14="http://schemas.microsoft.com/office/powerpoint/2010/main" val="31105020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Full block-Chart">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C4C70321-7E7F-529B-3023-B8F9961BCEA1}"/>
              </a:ext>
            </a:extLst>
          </p:cNvPr>
          <p:cNvSpPr>
            <a:spLocks noGrp="1"/>
          </p:cNvSpPr>
          <p:nvPr>
            <p:ph type="title"/>
          </p:nvPr>
        </p:nvSpPr>
        <p:spPr/>
        <p:txBody>
          <a:bodyPr/>
          <a:lstStyle/>
          <a:p>
            <a:r>
              <a:rPr lang="en-US"/>
              <a:t>Click to edit Master title style</a:t>
            </a:r>
          </a:p>
        </p:txBody>
      </p:sp>
      <p:sp>
        <p:nvSpPr>
          <p:cNvPr id="13" name="Chart Placeholder 12">
            <a:extLst>
              <a:ext uri="{FF2B5EF4-FFF2-40B4-BE49-F238E27FC236}">
                <a16:creationId xmlns:a16="http://schemas.microsoft.com/office/drawing/2014/main" id="{E09D9997-7E8C-DF4A-9E03-B2B6AA8A8766}"/>
              </a:ext>
            </a:extLst>
          </p:cNvPr>
          <p:cNvSpPr>
            <a:spLocks noGrp="1"/>
          </p:cNvSpPr>
          <p:nvPr>
            <p:ph type="chart" sz="quarter" idx="11"/>
          </p:nvPr>
        </p:nvSpPr>
        <p:spPr>
          <a:xfrm>
            <a:off x="630936" y="1485900"/>
            <a:ext cx="9811512" cy="3824288"/>
          </a:xfrm>
        </p:spPr>
        <p:txBody>
          <a:bodyPr/>
          <a:lstStyle/>
          <a:p>
            <a:endParaRPr lang="en-US"/>
          </a:p>
        </p:txBody>
      </p:sp>
      <p:sp>
        <p:nvSpPr>
          <p:cNvPr id="10" name="Slide Number Placeholder 9">
            <a:extLst>
              <a:ext uri="{FF2B5EF4-FFF2-40B4-BE49-F238E27FC236}">
                <a16:creationId xmlns:a16="http://schemas.microsoft.com/office/drawing/2014/main" id="{F792B82A-5C8F-F4D4-BB24-1BDD7981ED09}"/>
              </a:ext>
            </a:extLst>
          </p:cNvPr>
          <p:cNvSpPr>
            <a:spLocks noGrp="1"/>
          </p:cNvSpPr>
          <p:nvPr>
            <p:ph type="sldNum" sz="quarter" idx="10"/>
          </p:nvPr>
        </p:nvSpPr>
        <p:spPr/>
        <p:txBody>
          <a:bodyPr/>
          <a:lstStyle/>
          <a:p>
            <a:r>
              <a:rPr lang="en-US"/>
              <a:t>Page </a:t>
            </a:r>
            <a:fld id="{DD29D99E-69EB-AA4D-BFC5-F52CB8D29AB0}" type="slidenum">
              <a:rPr lang="en-US" smtClean="0"/>
              <a:pPr/>
              <a:t>‹#›</a:t>
            </a:fld>
            <a:endParaRPr lang="en-US"/>
          </a:p>
        </p:txBody>
      </p:sp>
    </p:spTree>
    <p:extLst>
      <p:ext uri="{BB962C8B-B14F-4D97-AF65-F5344CB8AC3E}">
        <p14:creationId xmlns:p14="http://schemas.microsoft.com/office/powerpoint/2010/main" val="14421349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Full Block-Table">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076A2D7-20C9-B7D8-EA3C-E07CC9BBB72E}"/>
              </a:ext>
            </a:extLst>
          </p:cNvPr>
          <p:cNvSpPr>
            <a:spLocks noGrp="1"/>
          </p:cNvSpPr>
          <p:nvPr>
            <p:ph type="title"/>
          </p:nvPr>
        </p:nvSpPr>
        <p:spPr/>
        <p:txBody>
          <a:bodyPr/>
          <a:lstStyle/>
          <a:p>
            <a:r>
              <a:rPr lang="en-US"/>
              <a:t>Click to edit Master title style</a:t>
            </a:r>
          </a:p>
        </p:txBody>
      </p:sp>
      <p:sp>
        <p:nvSpPr>
          <p:cNvPr id="9" name="Table Placeholder 8">
            <a:extLst>
              <a:ext uri="{FF2B5EF4-FFF2-40B4-BE49-F238E27FC236}">
                <a16:creationId xmlns:a16="http://schemas.microsoft.com/office/drawing/2014/main" id="{EDB1CF9E-4694-E634-8C23-D4F852813E8B}"/>
              </a:ext>
            </a:extLst>
          </p:cNvPr>
          <p:cNvSpPr>
            <a:spLocks noGrp="1"/>
          </p:cNvSpPr>
          <p:nvPr>
            <p:ph type="tbl" sz="quarter" idx="11"/>
          </p:nvPr>
        </p:nvSpPr>
        <p:spPr>
          <a:xfrm>
            <a:off x="630936" y="1490472"/>
            <a:ext cx="9811512" cy="3824288"/>
          </a:xfrm>
        </p:spPr>
        <p:txBody>
          <a:bodyPr/>
          <a:lstStyle/>
          <a:p>
            <a:endParaRPr lang="en-US"/>
          </a:p>
        </p:txBody>
      </p:sp>
      <p:sp>
        <p:nvSpPr>
          <p:cNvPr id="6" name="Slide Number Placeholder 5">
            <a:extLst>
              <a:ext uri="{FF2B5EF4-FFF2-40B4-BE49-F238E27FC236}">
                <a16:creationId xmlns:a16="http://schemas.microsoft.com/office/drawing/2014/main" id="{EEF5481E-9F21-6AC7-4CEC-3A5D713293D0}"/>
              </a:ext>
            </a:extLst>
          </p:cNvPr>
          <p:cNvSpPr>
            <a:spLocks noGrp="1"/>
          </p:cNvSpPr>
          <p:nvPr>
            <p:ph type="sldNum" sz="quarter" idx="10"/>
          </p:nvPr>
        </p:nvSpPr>
        <p:spPr/>
        <p:txBody>
          <a:bodyPr/>
          <a:lstStyle/>
          <a:p>
            <a:r>
              <a:rPr lang="en-US"/>
              <a:t>Page </a:t>
            </a:r>
            <a:fld id="{DD29D99E-69EB-AA4D-BFC5-F52CB8D29AB0}" type="slidenum">
              <a:rPr lang="en-US" smtClean="0"/>
              <a:pPr/>
              <a:t>‹#›</a:t>
            </a:fld>
            <a:endParaRPr lang="en-US"/>
          </a:p>
        </p:txBody>
      </p:sp>
    </p:spTree>
    <p:extLst>
      <p:ext uri="{BB962C8B-B14F-4D97-AF65-F5344CB8AC3E}">
        <p14:creationId xmlns:p14="http://schemas.microsoft.com/office/powerpoint/2010/main" val="28249266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vider Slide-Titl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CFB538E5-2AB7-7B44-B72E-EFD2376B5F6F}"/>
              </a:ext>
            </a:extLst>
          </p:cNvPr>
          <p:cNvSpPr>
            <a:spLocks noGrp="1"/>
          </p:cNvSpPr>
          <p:nvPr>
            <p:ph type="title" hasCustomPrompt="1"/>
          </p:nvPr>
        </p:nvSpPr>
        <p:spPr>
          <a:xfrm>
            <a:off x="632178" y="5532437"/>
            <a:ext cx="9702447" cy="894121"/>
          </a:xfrm>
          <a:prstGeom prst="rect">
            <a:avLst/>
          </a:prstGeom>
        </p:spPr>
        <p:txBody>
          <a:bodyPr vert="horz" lIns="91440" tIns="45720" rIns="91440" bIns="45720" rtlCol="0" anchor="ctr">
            <a:normAutofit/>
          </a:bodyPr>
          <a:lstStyle>
            <a:lvl1pPr>
              <a:defRPr sz="3300" b="1" i="0" baseline="0">
                <a:solidFill>
                  <a:schemeClr val="bg1"/>
                </a:solidFill>
                <a:latin typeface="Arial" panose="020B0604020202020204" pitchFamily="34" charset="0"/>
                <a:cs typeface="Arial" panose="020B0604020202020204" pitchFamily="34" charset="0"/>
              </a:defRPr>
            </a:lvl1pPr>
          </a:lstStyle>
          <a:p>
            <a:r>
              <a:rPr lang="en-US"/>
              <a:t>Click to edit Divider title style</a:t>
            </a:r>
          </a:p>
        </p:txBody>
      </p:sp>
    </p:spTree>
    <p:extLst>
      <p:ext uri="{BB962C8B-B14F-4D97-AF65-F5344CB8AC3E}">
        <p14:creationId xmlns:p14="http://schemas.microsoft.com/office/powerpoint/2010/main" val="23858736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5.xml"/><Relationship Id="rId7" Type="http://schemas.openxmlformats.org/officeDocument/2006/relationships/theme" Target="../theme/theme3.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slideLayout" Target="../slideLayouts/slideLayout8.xml"/><Relationship Id="rId5" Type="http://schemas.openxmlformats.org/officeDocument/2006/relationships/slideLayout" Target="../slideLayouts/slideLayout7.xml"/><Relationship Id="rId4" Type="http://schemas.openxmlformats.org/officeDocument/2006/relationships/slideLayout" Target="../slideLayouts/slideLayout6.xml"/></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9.xml"/></Relationships>
</file>

<file path=ppt/slideMasters/_rels/slideMaster5.xml.rels><?xml version="1.0" encoding="UTF-8" standalone="yes"?>
<Relationships xmlns="http://schemas.openxmlformats.org/package/2006/relationships"><Relationship Id="rId2" Type="http://schemas.openxmlformats.org/officeDocument/2006/relationships/theme" Target="../theme/theme5.xml"/><Relationship Id="rId1" Type="http://schemas.openxmlformats.org/officeDocument/2006/relationships/slideLayout" Target="../slideLayouts/slideLayout10.xm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theme" Target="../theme/theme6.xml"/><Relationship Id="rId1" Type="http://schemas.openxmlformats.org/officeDocument/2006/relationships/slideLayout" Target="../slideLayouts/slideLayout11.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7.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F10F814-5C09-4C47-A68D-C764E13F593A}"/>
              </a:ext>
              <a:ext uri="{C183D7F6-B498-43B3-948B-1728B52AA6E4}">
                <adec:decorative xmlns:adec="http://schemas.microsoft.com/office/drawing/2017/decorative" val="1"/>
              </a:ext>
            </a:extLst>
          </p:cNvPr>
          <p:cNvSpPr/>
          <p:nvPr userDrawn="1"/>
        </p:nvSpPr>
        <p:spPr>
          <a:xfrm>
            <a:off x="300625" y="300625"/>
            <a:ext cx="11586575" cy="6263013"/>
          </a:xfrm>
          <a:prstGeom prst="rect">
            <a:avLst/>
          </a:prstGeom>
          <a:solidFill>
            <a:srgbClr val="881C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47482852"/>
      </p:ext>
    </p:extLst>
  </p:cSld>
  <p:clrMap bg1="lt1" tx1="dk1" bg2="lt2" tx2="dk2" accent1="accent1" accent2="accent2" accent3="accent3" accent4="accent4" accent5="accent5" accent6="accent6" hlink="hlink" folHlink="folHlink"/>
  <p:sldLayoutIdLst>
    <p:sldLayoutId id="2147483696" r:id="rId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4776" userDrawn="1">
          <p15:clr>
            <a:srgbClr val="F26B43"/>
          </p15:clr>
        </p15:guide>
        <p15:guide id="4" orient="horz" pos="228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F10F814-5C09-4C47-A68D-C764E13F593A}"/>
              </a:ext>
              <a:ext uri="{C183D7F6-B498-43B3-948B-1728B52AA6E4}">
                <adec:decorative xmlns:adec="http://schemas.microsoft.com/office/drawing/2017/decorative" val="1"/>
              </a:ext>
            </a:extLst>
          </p:cNvPr>
          <p:cNvSpPr/>
          <p:nvPr userDrawn="1"/>
        </p:nvSpPr>
        <p:spPr>
          <a:xfrm>
            <a:off x="300625" y="300625"/>
            <a:ext cx="11586575" cy="6263013"/>
          </a:xfrm>
          <a:prstGeom prst="rect">
            <a:avLst/>
          </a:prstGeom>
          <a:solidFill>
            <a:srgbClr val="881C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46869187"/>
      </p:ext>
    </p:extLst>
  </p:cSld>
  <p:clrMap bg1="lt1" tx1="dk1" bg2="lt2" tx2="dk2" accent1="accent1" accent2="accent2" accent3="accent3" accent4="accent4" accent5="accent5" accent6="accent6" hlink="hlink" folHlink="folHlink"/>
  <p:sldLayoutIdLst>
    <p:sldLayoutId id="2147483709" r:id="rId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4776" userDrawn="1">
          <p15:clr>
            <a:srgbClr val="F26B43"/>
          </p15:clr>
        </p15:guide>
        <p15:guide id="4" orient="horz" pos="2280"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42F07FE-5662-818B-D5D4-E9D68D391F24}"/>
              </a:ext>
            </a:extLst>
          </p:cNvPr>
          <p:cNvSpPr>
            <a:spLocks noGrp="1"/>
          </p:cNvSpPr>
          <p:nvPr>
            <p:ph type="sldNum" sz="quarter" idx="4"/>
          </p:nvPr>
        </p:nvSpPr>
        <p:spPr>
          <a:xfrm>
            <a:off x="10579608" y="1124712"/>
            <a:ext cx="1380744" cy="365125"/>
          </a:xfrm>
          <a:prstGeom prst="rect">
            <a:avLst/>
          </a:prstGeom>
        </p:spPr>
        <p:txBody>
          <a:bodyPr vert="horz" lIns="91440" tIns="45720" rIns="91440" bIns="45720" rtlCol="0" anchor="ctr"/>
          <a:lstStyle>
            <a:lvl1pPr algn="r">
              <a:defRPr sz="1200">
                <a:solidFill>
                  <a:schemeClr val="bg1">
                    <a:lumMod val="65000"/>
                  </a:schemeClr>
                </a:solidFill>
                <a:latin typeface="Arial" panose="020B0604020202020204" pitchFamily="34" charset="0"/>
                <a:cs typeface="Arial" panose="020B0604020202020204" pitchFamily="34" charset="0"/>
              </a:defRPr>
            </a:lvl1pPr>
          </a:lstStyle>
          <a:p>
            <a:r>
              <a:rPr lang="en-US"/>
              <a:t>Page </a:t>
            </a:r>
            <a:fld id="{DD29D99E-69EB-AA4D-BFC5-F52CB8D29AB0}" type="slidenum">
              <a:rPr lang="en-US" smtClean="0"/>
              <a:pPr/>
              <a:t>‹#›</a:t>
            </a:fld>
            <a:endParaRPr lang="en-US"/>
          </a:p>
        </p:txBody>
      </p:sp>
      <p:sp>
        <p:nvSpPr>
          <p:cNvPr id="9" name="Rectangle 8">
            <a:extLst>
              <a:ext uri="{FF2B5EF4-FFF2-40B4-BE49-F238E27FC236}">
                <a16:creationId xmlns:a16="http://schemas.microsoft.com/office/drawing/2014/main" id="{D9D77C2B-4081-F40B-0A4D-CF2AF10A0D45}"/>
              </a:ext>
            </a:extLst>
          </p:cNvPr>
          <p:cNvSpPr/>
          <p:nvPr userDrawn="1"/>
        </p:nvSpPr>
        <p:spPr>
          <a:xfrm>
            <a:off x="0" y="5532120"/>
            <a:ext cx="512064" cy="905256"/>
          </a:xfrm>
          <a:prstGeom prst="rect">
            <a:avLst/>
          </a:prstGeom>
          <a:solidFill>
            <a:srgbClr val="881C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descr="Logo&#10;&#10;Description automatically generated">
            <a:extLst>
              <a:ext uri="{FF2B5EF4-FFF2-40B4-BE49-F238E27FC236}">
                <a16:creationId xmlns:a16="http://schemas.microsoft.com/office/drawing/2014/main" id="{8C1F58E8-A254-A19A-E24E-FABDCA15CA0F}"/>
              </a:ext>
            </a:extLst>
          </p:cNvPr>
          <p:cNvPicPr>
            <a:picLocks noChangeAspect="1"/>
          </p:cNvPicPr>
          <p:nvPr userDrawn="1"/>
        </p:nvPicPr>
        <p:blipFill rotWithShape="1">
          <a:blip r:embed="rId8" cstate="hqprint">
            <a:extLst>
              <a:ext uri="{28A0092B-C50C-407E-A947-70E740481C1C}">
                <a14:useLocalDpi xmlns:a14="http://schemas.microsoft.com/office/drawing/2010/main"/>
              </a:ext>
            </a:extLst>
          </a:blip>
          <a:srcRect l="6673" t="15880" r="9768" b="17225"/>
          <a:stretch/>
        </p:blipFill>
        <p:spPr>
          <a:xfrm>
            <a:off x="10570464" y="393192"/>
            <a:ext cx="1371600" cy="550333"/>
          </a:xfrm>
          <a:prstGeom prst="rect">
            <a:avLst/>
          </a:prstGeom>
        </p:spPr>
      </p:pic>
      <p:cxnSp>
        <p:nvCxnSpPr>
          <p:cNvPr id="22" name="Straight Connector 21">
            <a:extLst>
              <a:ext uri="{FF2B5EF4-FFF2-40B4-BE49-F238E27FC236}">
                <a16:creationId xmlns:a16="http://schemas.microsoft.com/office/drawing/2014/main" id="{301DD32B-2D91-A383-7E1B-8C1FF87BA233}"/>
              </a:ext>
            </a:extLst>
          </p:cNvPr>
          <p:cNvCxnSpPr/>
          <p:nvPr userDrawn="1"/>
        </p:nvCxnSpPr>
        <p:spPr>
          <a:xfrm>
            <a:off x="10570464" y="1078992"/>
            <a:ext cx="1380744"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4F354F4E-E64A-0764-8F83-E1AE7F1CF627}"/>
              </a:ext>
            </a:extLst>
          </p:cNvPr>
          <p:cNvSpPr>
            <a:spLocks noGrp="1"/>
          </p:cNvSpPr>
          <p:nvPr>
            <p:ph type="body" idx="1"/>
          </p:nvPr>
        </p:nvSpPr>
        <p:spPr>
          <a:xfrm>
            <a:off x="630936" y="1490472"/>
            <a:ext cx="10515600" cy="348527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itle Placeholder 22">
            <a:extLst>
              <a:ext uri="{FF2B5EF4-FFF2-40B4-BE49-F238E27FC236}">
                <a16:creationId xmlns:a16="http://schemas.microsoft.com/office/drawing/2014/main" id="{7BCFE606-A221-DE9E-6C85-62D0485F9FD7}"/>
              </a:ext>
            </a:extLst>
          </p:cNvPr>
          <p:cNvSpPr>
            <a:spLocks noGrp="1"/>
          </p:cNvSpPr>
          <p:nvPr>
            <p:ph type="title"/>
          </p:nvPr>
        </p:nvSpPr>
        <p:spPr>
          <a:xfrm>
            <a:off x="630936" y="5532120"/>
            <a:ext cx="9802368" cy="896112"/>
          </a:xfrm>
          <a:prstGeom prst="rect">
            <a:avLst/>
          </a:prstGeom>
        </p:spPr>
        <p:txBody>
          <a:bodyPr vert="horz" lIns="91440" tIns="45720" rIns="91440" bIns="45720" rtlCol="0" anchor="ctr">
            <a:normAutofit/>
          </a:bodyPr>
          <a:lstStyle/>
          <a:p>
            <a:r>
              <a:rPr lang="en-US"/>
              <a:t>Click to edit Master title style</a:t>
            </a:r>
          </a:p>
        </p:txBody>
      </p:sp>
    </p:spTree>
    <p:extLst>
      <p:ext uri="{BB962C8B-B14F-4D97-AF65-F5344CB8AC3E}">
        <p14:creationId xmlns:p14="http://schemas.microsoft.com/office/powerpoint/2010/main" val="2703204015"/>
      </p:ext>
    </p:extLst>
  </p:cSld>
  <p:clrMap bg1="lt1" tx1="dk1" bg2="lt2" tx2="dk2" accent1="accent1" accent2="accent2" accent3="accent3" accent4="accent4" accent5="accent5" accent6="accent6" hlink="hlink" folHlink="folHlink"/>
  <p:sldLayoutIdLst>
    <p:sldLayoutId id="2147483702" r:id="rId1"/>
    <p:sldLayoutId id="2147483703" r:id="rId2"/>
    <p:sldLayoutId id="2147483704" r:id="rId3"/>
    <p:sldLayoutId id="2147483705" r:id="rId4"/>
    <p:sldLayoutId id="2147483706" r:id="rId5"/>
    <p:sldLayoutId id="2147483707" r:id="rId6"/>
  </p:sldLayoutIdLst>
  <p:hf hdr="0" ftr="0" dt="0"/>
  <p:txStyles>
    <p:titleStyle>
      <a:lvl1pPr algn="l" defTabSz="914400" rtl="0" eaLnBrk="1" latinLnBrk="0" hangingPunct="1">
        <a:lnSpc>
          <a:spcPct val="90000"/>
        </a:lnSpc>
        <a:spcBef>
          <a:spcPct val="0"/>
        </a:spcBef>
        <a:buNone/>
        <a:defRPr sz="3300" b="1" kern="1200">
          <a:solidFill>
            <a:srgbClr val="881C1C"/>
          </a:solidFill>
          <a:latin typeface="Arial" panose="020B0604020202020204" pitchFamily="34" charset="0"/>
          <a:ea typeface="+mj-ea"/>
          <a:cs typeface="Arial" panose="020B06040202020202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2600" b="1"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936" userDrawn="1">
          <p15:clr>
            <a:srgbClr val="F26B43"/>
          </p15:clr>
        </p15:guide>
        <p15:guide id="2" pos="384"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B04B91B-CE00-A547-9252-7FB183B09184}"/>
              </a:ext>
              <a:ext uri="{C183D7F6-B498-43B3-948B-1728B52AA6E4}">
                <adec:decorative xmlns:adec="http://schemas.microsoft.com/office/drawing/2017/decorative" val="1"/>
              </a:ext>
            </a:extLst>
          </p:cNvPr>
          <p:cNvSpPr/>
          <p:nvPr userDrawn="1"/>
        </p:nvSpPr>
        <p:spPr>
          <a:xfrm>
            <a:off x="313151" y="300625"/>
            <a:ext cx="11586575" cy="6263013"/>
          </a:xfrm>
          <a:prstGeom prst="rect">
            <a:avLst/>
          </a:prstGeom>
          <a:solidFill>
            <a:srgbClr val="505759">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41573789"/>
      </p:ext>
    </p:extLst>
  </p:cSld>
  <p:clrMap bg1="lt1" tx1="dk1" bg2="lt2" tx2="dk2" accent1="accent1" accent2="accent2" accent3="accent3" accent4="accent4" accent5="accent5" accent6="accent6" hlink="hlink" folHlink="folHlink"/>
  <p:sldLayoutIdLst>
    <p:sldLayoutId id="2147483688" r:id="rId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3DEB4CA-29D0-2E45-B5B6-93C4BDC64801}"/>
              </a:ext>
              <a:ext uri="{C183D7F6-B498-43B3-948B-1728B52AA6E4}">
                <adec:decorative xmlns:adec="http://schemas.microsoft.com/office/drawing/2017/decorative" val="1"/>
              </a:ext>
            </a:extLst>
          </p:cNvPr>
          <p:cNvSpPr/>
          <p:nvPr userDrawn="1"/>
        </p:nvSpPr>
        <p:spPr>
          <a:xfrm>
            <a:off x="313151" y="300625"/>
            <a:ext cx="11586575" cy="6263013"/>
          </a:xfrm>
          <a:prstGeom prst="rect">
            <a:avLst/>
          </a:prstGeom>
          <a:solidFill>
            <a:srgbClr val="881C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72340335"/>
      </p:ext>
    </p:extLst>
  </p:cSld>
  <p:clrMap bg1="lt1" tx1="dk1" bg2="lt2" tx2="dk2" accent1="accent1" accent2="accent2" accent3="accent3" accent4="accent4" accent5="accent5" accent6="accent6" hlink="hlink" folHlink="folHlink"/>
  <p:sldLayoutIdLst>
    <p:sldLayoutId id="2147483691" r:id="rId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8A233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A63DFC-D1A2-03BB-5A99-79D37D1F3104}"/>
              </a:ext>
            </a:extLst>
          </p:cNvPr>
          <p:cNvPicPr>
            <a:picLocks noChangeAspect="1"/>
          </p:cNvPicPr>
          <p:nvPr userDrawn="1"/>
        </p:nvPicPr>
        <p:blipFill>
          <a:blip r:embed="rId3"/>
          <a:stretch>
            <a:fillRect/>
          </a:stretch>
        </p:blipFill>
        <p:spPr>
          <a:xfrm>
            <a:off x="5001768" y="4800600"/>
            <a:ext cx="2194560" cy="874482"/>
          </a:xfrm>
          <a:prstGeom prst="rect">
            <a:avLst/>
          </a:prstGeom>
        </p:spPr>
      </p:pic>
      <p:sp>
        <p:nvSpPr>
          <p:cNvPr id="6" name="Rectangle 5">
            <a:extLst>
              <a:ext uri="{FF2B5EF4-FFF2-40B4-BE49-F238E27FC236}">
                <a16:creationId xmlns:a16="http://schemas.microsoft.com/office/drawing/2014/main" id="{ECB3EDD7-0FEA-FC7E-7257-1A3967ACE113}"/>
              </a:ext>
            </a:extLst>
          </p:cNvPr>
          <p:cNvSpPr/>
          <p:nvPr userDrawn="1"/>
        </p:nvSpPr>
        <p:spPr>
          <a:xfrm>
            <a:off x="0" y="5907024"/>
            <a:ext cx="12192000" cy="640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Placeholder 6">
            <a:extLst>
              <a:ext uri="{FF2B5EF4-FFF2-40B4-BE49-F238E27FC236}">
                <a16:creationId xmlns:a16="http://schemas.microsoft.com/office/drawing/2014/main" id="{158B2AE6-207B-A392-843E-67BD0276A12E}"/>
              </a:ext>
            </a:extLst>
          </p:cNvPr>
          <p:cNvSpPr>
            <a:spLocks noGrp="1"/>
          </p:cNvSpPr>
          <p:nvPr>
            <p:ph type="title"/>
          </p:nvPr>
        </p:nvSpPr>
        <p:spPr>
          <a:xfrm>
            <a:off x="0" y="2554517"/>
            <a:ext cx="12192000" cy="874483"/>
          </a:xfrm>
          <a:prstGeom prst="rect">
            <a:avLst/>
          </a:prstGeom>
        </p:spPr>
        <p:txBody>
          <a:bodyPr vert="horz" lIns="91440" tIns="45720" rIns="91440" bIns="45720" rtlCol="0" anchor="ctr">
            <a:normAutofit/>
          </a:bodyPr>
          <a:lstStyle/>
          <a:p>
            <a:r>
              <a:rPr lang="en-US"/>
              <a:t>CLICK TO EDIT MASTER TITLE STYLE</a:t>
            </a:r>
          </a:p>
        </p:txBody>
      </p:sp>
    </p:spTree>
    <p:extLst>
      <p:ext uri="{BB962C8B-B14F-4D97-AF65-F5344CB8AC3E}">
        <p14:creationId xmlns:p14="http://schemas.microsoft.com/office/powerpoint/2010/main" val="3805262913"/>
      </p:ext>
    </p:extLst>
  </p:cSld>
  <p:clrMap bg1="lt1" tx1="dk1" bg2="lt2" tx2="dk2" accent1="accent1" accent2="accent2" accent3="accent3" accent4="accent4" accent5="accent5" accent6="accent6" hlink="hlink" folHlink="folHlink"/>
  <p:sldLayoutIdLst>
    <p:sldLayoutId id="2147483724" r:id="rId1"/>
  </p:sldLayoutIdLst>
  <p:hf hdr="0" ftr="0" dt="0"/>
  <p:txStyles>
    <p:titleStyle>
      <a:lvl1pPr algn="ctr" defTabSz="914400" rtl="0" eaLnBrk="1" latinLnBrk="0" hangingPunct="1">
        <a:lnSpc>
          <a:spcPct val="90000"/>
        </a:lnSpc>
        <a:spcBef>
          <a:spcPct val="0"/>
        </a:spcBef>
        <a:buNone/>
        <a:defRPr sz="3300" kern="1200">
          <a:solidFill>
            <a:schemeClr val="bg1"/>
          </a:solidFill>
          <a:latin typeface="+mn-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2602442"/>
      </p:ext>
    </p:extLst>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pos="384">
          <p15:clr>
            <a:srgbClr val="F26B43"/>
          </p15:clr>
        </p15:guide>
        <p15:guide id="4" pos="7296">
          <p15:clr>
            <a:srgbClr val="F26B43"/>
          </p15:clr>
        </p15:guide>
        <p15:guide id="5" orient="horz" pos="288">
          <p15:clr>
            <a:srgbClr val="F26B43"/>
          </p15:clr>
        </p15:guide>
        <p15:guide id="6" orient="horz" pos="3576">
          <p15:clr>
            <a:srgbClr val="F26B43"/>
          </p15:clr>
        </p15:guide>
        <p15:guide id="7" pos="5568">
          <p15:clr>
            <a:srgbClr val="F26B43"/>
          </p15:clr>
        </p15:guide>
        <p15:guide id="8" pos="2112">
          <p15:clr>
            <a:srgbClr val="F26B43"/>
          </p15:clr>
        </p15:guide>
        <p15:guide id="9" pos="1248">
          <p15:clr>
            <a:srgbClr val="F26B43"/>
          </p15:clr>
        </p15:guide>
        <p15:guide id="10" pos="2976">
          <p15:clr>
            <a:srgbClr val="F26B43"/>
          </p15:clr>
        </p15:guide>
        <p15:guide id="11" pos="4704">
          <p15:clr>
            <a:srgbClr val="F26B43"/>
          </p15:clr>
        </p15:guide>
        <p15:guide id="12" pos="6432">
          <p15:clr>
            <a:srgbClr val="F26B43"/>
          </p15:clr>
        </p15:guide>
        <p15:guide id="13" pos="816">
          <p15:clr>
            <a:srgbClr val="F26B43"/>
          </p15:clr>
        </p15:guide>
        <p15:guide id="14" pos="1680">
          <p15:clr>
            <a:srgbClr val="F26B43"/>
          </p15:clr>
        </p15:guide>
        <p15:guide id="15" pos="2544">
          <p15:clr>
            <a:srgbClr val="F26B43"/>
          </p15:clr>
        </p15:guide>
        <p15:guide id="16" pos="3408">
          <p15:clr>
            <a:srgbClr val="F26B43"/>
          </p15:clr>
        </p15:guide>
        <p15:guide id="17" pos="4272">
          <p15:clr>
            <a:srgbClr val="F26B43"/>
          </p15:clr>
        </p15:guide>
        <p15:guide id="18" pos="5136">
          <p15:clr>
            <a:srgbClr val="F26B43"/>
          </p15:clr>
        </p15:guide>
        <p15:guide id="19" pos="6864">
          <p15:clr>
            <a:srgbClr val="F26B43"/>
          </p15:clr>
        </p15:guide>
        <p15:guide id="20" orient="horz" pos="4176">
          <p15:clr>
            <a:srgbClr val="F26B43"/>
          </p15:clr>
        </p15:guide>
        <p15:guide id="21" pos="6000">
          <p15:clr>
            <a:srgbClr val="F26B43"/>
          </p15:clr>
        </p15:guide>
        <p15:guide id="22" orient="horz" pos="1224">
          <p15:clr>
            <a:srgbClr val="F26B43"/>
          </p15:clr>
        </p15:guide>
        <p15:guide id="23" orient="horz" pos="3096">
          <p15:clr>
            <a:srgbClr val="F26B43"/>
          </p15:clr>
        </p15:guide>
        <p15:guide id="24" orient="horz" pos="4032">
          <p15:clr>
            <a:srgbClr val="F26B43"/>
          </p15:clr>
        </p15:guide>
        <p15:guide id="25" orient="horz" pos="744">
          <p15:clr>
            <a:srgbClr val="F26B43"/>
          </p15:clr>
        </p15:guide>
        <p15:guide id="26" orient="horz" pos="1680">
          <p15:clr>
            <a:srgbClr val="F26B43"/>
          </p15:clr>
        </p15:guide>
        <p15:guide id="27" orient="horz" pos="2640">
          <p15:clr>
            <a:srgbClr val="F26B43"/>
          </p15:clr>
        </p15:guide>
        <p15:guide id="28" orient="horz" pos="3768">
          <p15:clr>
            <a:srgbClr val="F26B43"/>
          </p15:clr>
        </p15:guide>
        <p15:guide id="29" orient="horz" pos="3912">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6.xml"/><Relationship Id="rId1" Type="http://schemas.openxmlformats.org/officeDocument/2006/relationships/slideLayout" Target="../slideLayouts/slideLayout17.xml"/><Relationship Id="rId6" Type="http://schemas.openxmlformats.org/officeDocument/2006/relationships/diagramColors" Target="../diagrams/colors5.xml"/><Relationship Id="rId5" Type="http://schemas.openxmlformats.org/officeDocument/2006/relationships/diagramQuickStyle" Target="../diagrams/quickStyle5.xml"/><Relationship Id="rId10" Type="http://schemas.openxmlformats.org/officeDocument/2006/relationships/image" Target="../media/image22.png"/><Relationship Id="rId4" Type="http://schemas.openxmlformats.org/officeDocument/2006/relationships/diagramLayout" Target="../diagrams/layout5.xml"/><Relationship Id="rId9"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17.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17.xml"/><Relationship Id="rId5" Type="http://schemas.microsoft.com/office/2007/relationships/hdphoto" Target="../media/hdphoto1.wdp"/><Relationship Id="rId4" Type="http://schemas.openxmlformats.org/officeDocument/2006/relationships/image" Target="../media/image2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9.xml"/><Relationship Id="rId1" Type="http://schemas.openxmlformats.org/officeDocument/2006/relationships/slideLayout" Target="../slideLayouts/slideLayout17.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10.xml"/><Relationship Id="rId1" Type="http://schemas.openxmlformats.org/officeDocument/2006/relationships/slideLayout" Target="../slideLayouts/slideLayout17.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11.xml"/><Relationship Id="rId1" Type="http://schemas.openxmlformats.org/officeDocument/2006/relationships/slideLayout" Target="../slideLayouts/slideLayout17.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12.xml"/><Relationship Id="rId1" Type="http://schemas.openxmlformats.org/officeDocument/2006/relationships/slideLayout" Target="../slideLayouts/slideLayout17.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13.xml"/><Relationship Id="rId1" Type="http://schemas.openxmlformats.org/officeDocument/2006/relationships/slideLayout" Target="../slideLayouts/slideLayout17.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7.xml"/></Relationships>
</file>

<file path=ppt/slides/_rels/slide2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5.xml"/><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6.xml"/><Relationship Id="rId1" Type="http://schemas.openxmlformats.org/officeDocument/2006/relationships/slideLayout" Target="../slideLayouts/slideLayout17.xml"/></Relationships>
</file>

<file path=ppt/slides/_rels/slide2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7.xml"/><Relationship Id="rId1" Type="http://schemas.openxmlformats.org/officeDocument/2006/relationships/slideLayout" Target="../slideLayouts/slideLayout17.xml"/><Relationship Id="rId5" Type="http://schemas.openxmlformats.org/officeDocument/2006/relationships/image" Target="../media/image64.png"/><Relationship Id="rId4" Type="http://schemas.openxmlformats.org/officeDocument/2006/relationships/image" Target="../media/image63.png"/></Relationships>
</file>

<file path=ppt/slides/_rels/slide2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8.xml"/><Relationship Id="rId1" Type="http://schemas.openxmlformats.org/officeDocument/2006/relationships/slideLayout" Target="../slideLayouts/slideLayout17.xml"/></Relationships>
</file>

<file path=ppt/slides/_rels/slide2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9.xml"/><Relationship Id="rId1" Type="http://schemas.openxmlformats.org/officeDocument/2006/relationships/slideLayout" Target="../slideLayouts/slideLayout17.xml"/></Relationships>
</file>

<file path=ppt/slides/_rels/slide2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0.xml"/><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1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xml"/><Relationship Id="rId1" Type="http://schemas.openxmlformats.org/officeDocument/2006/relationships/slideLayout" Target="../slideLayouts/slideLayout17.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3.xml"/><Relationship Id="rId1" Type="http://schemas.openxmlformats.org/officeDocument/2006/relationships/slideLayout" Target="../slideLayouts/slideLayout17.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5.xml"/><Relationship Id="rId1" Type="http://schemas.openxmlformats.org/officeDocument/2006/relationships/slideLayout" Target="../slideLayouts/slideLayout17.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FFFD425-43B6-4B4D-8114-DFF14666804B}"/>
              </a:ext>
            </a:extLst>
          </p:cNvPr>
          <p:cNvSpPr>
            <a:spLocks noGrp="1"/>
          </p:cNvSpPr>
          <p:nvPr>
            <p:ph type="body" sz="quarter" idx="13"/>
          </p:nvPr>
        </p:nvSpPr>
        <p:spPr>
          <a:xfrm>
            <a:off x="598835" y="538154"/>
            <a:ext cx="10623829" cy="689327"/>
          </a:xfrm>
        </p:spPr>
        <p:txBody>
          <a:bodyPr/>
          <a:lstStyle/>
          <a:p>
            <a:r>
              <a:rPr lang="en-US">
                <a:latin typeface="+mn-lt"/>
              </a:rPr>
              <a:t>MGMT 658 – Mastering Agile and Scrum</a:t>
            </a:r>
          </a:p>
        </p:txBody>
      </p:sp>
      <p:sp>
        <p:nvSpPr>
          <p:cNvPr id="3" name="Text Placeholder 2">
            <a:extLst>
              <a:ext uri="{FF2B5EF4-FFF2-40B4-BE49-F238E27FC236}">
                <a16:creationId xmlns:a16="http://schemas.microsoft.com/office/drawing/2014/main" id="{81EFC48E-6F42-4E3E-AB57-6F75B2D3BC78}"/>
              </a:ext>
            </a:extLst>
          </p:cNvPr>
          <p:cNvSpPr>
            <a:spLocks noGrp="1"/>
          </p:cNvSpPr>
          <p:nvPr>
            <p:ph type="body" sz="quarter" idx="14"/>
          </p:nvPr>
        </p:nvSpPr>
        <p:spPr>
          <a:xfrm>
            <a:off x="530009" y="2123465"/>
            <a:ext cx="11789810" cy="1050435"/>
          </a:xfrm>
        </p:spPr>
        <p:txBody>
          <a:bodyPr/>
          <a:lstStyle/>
          <a:p>
            <a:r>
              <a:rPr lang="en-US" sz="3600">
                <a:latin typeface="+mn-lt"/>
              </a:rPr>
              <a:t>Case III – Agile Transformation of Raiffeisenbank: Culture First</a:t>
            </a:r>
          </a:p>
          <a:p>
            <a:endParaRPr lang="en-US" sz="3600">
              <a:latin typeface="+mn-lt"/>
            </a:endParaRPr>
          </a:p>
        </p:txBody>
      </p:sp>
      <p:sp>
        <p:nvSpPr>
          <p:cNvPr id="5" name="Text Placeholder 2">
            <a:extLst>
              <a:ext uri="{FF2B5EF4-FFF2-40B4-BE49-F238E27FC236}">
                <a16:creationId xmlns:a16="http://schemas.microsoft.com/office/drawing/2014/main" id="{62EA7AB8-D330-20B6-199C-C402769341BF}"/>
              </a:ext>
            </a:extLst>
          </p:cNvPr>
          <p:cNvSpPr txBox="1">
            <a:spLocks/>
          </p:cNvSpPr>
          <p:nvPr/>
        </p:nvSpPr>
        <p:spPr>
          <a:xfrm>
            <a:off x="598835" y="3340102"/>
            <a:ext cx="8719381" cy="425450"/>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400" b="0" i="0" kern="1200" spc="300">
                <a:solidFill>
                  <a:schemeClr val="bg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b="1" spc="0">
                <a:latin typeface="+mn-lt"/>
              </a:rPr>
              <a:t>An article by </a:t>
            </a:r>
            <a:r>
              <a:rPr lang="fi-FI" sz="1600" b="1" spc="0">
                <a:latin typeface="+mn-lt"/>
              </a:rPr>
              <a:t>Stanislav Shekshnia</a:t>
            </a:r>
            <a:endParaRPr lang="en-US" sz="1600" b="1" spc="0">
              <a:latin typeface="+mn-lt"/>
            </a:endParaRPr>
          </a:p>
        </p:txBody>
      </p:sp>
      <p:sp>
        <p:nvSpPr>
          <p:cNvPr id="6" name="Text Placeholder 2">
            <a:extLst>
              <a:ext uri="{FF2B5EF4-FFF2-40B4-BE49-F238E27FC236}">
                <a16:creationId xmlns:a16="http://schemas.microsoft.com/office/drawing/2014/main" id="{7BED0B6C-97FC-BCA4-149D-58E451C4B229}"/>
              </a:ext>
            </a:extLst>
          </p:cNvPr>
          <p:cNvSpPr txBox="1">
            <a:spLocks/>
          </p:cNvSpPr>
          <p:nvPr/>
        </p:nvSpPr>
        <p:spPr>
          <a:xfrm>
            <a:off x="320540" y="4844351"/>
            <a:ext cx="4553473" cy="905579"/>
          </a:xfrm>
          <a:prstGeom prst="rect">
            <a:avLst/>
          </a:prstGeom>
        </p:spPr>
        <p:txBody>
          <a:bodyPr numCol="2"/>
          <a:lstStyle>
            <a:lvl1pPr marL="0" indent="0" algn="l" defTabSz="914400" rtl="0" eaLnBrk="1" latinLnBrk="0" hangingPunct="1">
              <a:lnSpc>
                <a:spcPct val="90000"/>
              </a:lnSpc>
              <a:spcBef>
                <a:spcPts val="1000"/>
              </a:spcBef>
              <a:buFont typeface="Arial" panose="020B0604020202020204" pitchFamily="34" charset="0"/>
              <a:buNone/>
              <a:defRPr sz="1400" b="0" i="0" kern="1200" spc="300">
                <a:solidFill>
                  <a:schemeClr val="bg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spc="0" err="1">
                <a:latin typeface="+mn-lt"/>
              </a:rPr>
              <a:t>Yashwanth</a:t>
            </a:r>
            <a:r>
              <a:rPr lang="en-US" b="1" spc="0">
                <a:latin typeface="+mn-lt"/>
              </a:rPr>
              <a:t> </a:t>
            </a:r>
            <a:r>
              <a:rPr lang="en-US" b="1" spc="0" err="1">
                <a:latin typeface="+mn-lt"/>
              </a:rPr>
              <a:t>Nomula</a:t>
            </a:r>
            <a:endParaRPr lang="en-US" b="1" spc="0">
              <a:latin typeface="+mn-lt"/>
            </a:endParaRPr>
          </a:p>
          <a:p>
            <a:r>
              <a:rPr lang="en-US" b="1" spc="0">
                <a:latin typeface="+mn-lt"/>
              </a:rPr>
              <a:t>Sumanth Bhuma</a:t>
            </a:r>
          </a:p>
          <a:p>
            <a:r>
              <a:rPr lang="en-US" b="1" spc="0">
                <a:latin typeface="+mn-lt"/>
              </a:rPr>
              <a:t>Venkata Ramya </a:t>
            </a:r>
            <a:r>
              <a:rPr lang="en-US" b="1" spc="0" err="1">
                <a:latin typeface="+mn-lt"/>
              </a:rPr>
              <a:t>Maddineni</a:t>
            </a:r>
            <a:endParaRPr lang="en-US" b="1" spc="0">
              <a:latin typeface="+mn-lt"/>
            </a:endParaRPr>
          </a:p>
          <a:p>
            <a:endParaRPr lang="en-US" b="1" spc="0">
              <a:latin typeface="+mn-lt"/>
            </a:endParaRPr>
          </a:p>
          <a:p>
            <a:endParaRPr lang="en-US" b="1" spc="0">
              <a:latin typeface="+mn-lt"/>
            </a:endParaRPr>
          </a:p>
          <a:p>
            <a:endParaRPr lang="en-US" b="1" spc="0">
              <a:latin typeface="+mn-lt"/>
            </a:endParaRPr>
          </a:p>
          <a:p>
            <a:r>
              <a:rPr lang="en-US" b="1" spc="0" err="1">
                <a:latin typeface="+mn-lt"/>
              </a:rPr>
              <a:t>Ameya</a:t>
            </a:r>
            <a:r>
              <a:rPr lang="en-US" b="1" spc="0">
                <a:latin typeface="+mn-lt"/>
              </a:rPr>
              <a:t> Desai</a:t>
            </a:r>
          </a:p>
          <a:p>
            <a:r>
              <a:rPr lang="en-US" b="1" spc="0" err="1">
                <a:latin typeface="+mn-lt"/>
              </a:rPr>
              <a:t>Priyaja</a:t>
            </a:r>
            <a:r>
              <a:rPr lang="en-US" b="1" spc="0">
                <a:latin typeface="+mn-lt"/>
              </a:rPr>
              <a:t> Shankar Jena</a:t>
            </a:r>
          </a:p>
          <a:p>
            <a:endParaRPr lang="en-US" b="1" spc="0">
              <a:latin typeface="+mn-lt"/>
            </a:endParaRPr>
          </a:p>
          <a:p>
            <a:endParaRPr lang="en-US" b="1" spc="0">
              <a:latin typeface="+mn-lt"/>
            </a:endParaRPr>
          </a:p>
          <a:p>
            <a:endParaRPr lang="en-US" b="1" spc="0">
              <a:latin typeface="+mn-lt"/>
            </a:endParaRPr>
          </a:p>
        </p:txBody>
      </p:sp>
      <p:sp>
        <p:nvSpPr>
          <p:cNvPr id="7" name="TextBox 6">
            <a:extLst>
              <a:ext uri="{FF2B5EF4-FFF2-40B4-BE49-F238E27FC236}">
                <a16:creationId xmlns:a16="http://schemas.microsoft.com/office/drawing/2014/main" id="{92CAFBF4-278D-A1C7-4651-884C3B3C2740}"/>
              </a:ext>
            </a:extLst>
          </p:cNvPr>
          <p:cNvSpPr txBox="1"/>
          <p:nvPr/>
        </p:nvSpPr>
        <p:spPr>
          <a:xfrm>
            <a:off x="-206630" y="4456971"/>
            <a:ext cx="2090057" cy="307777"/>
          </a:xfrm>
          <a:prstGeom prst="rect">
            <a:avLst/>
          </a:prstGeom>
          <a:noFill/>
        </p:spPr>
        <p:txBody>
          <a:bodyPr wrap="square" rtlCol="0">
            <a:spAutoFit/>
          </a:bodyPr>
          <a:lstStyle/>
          <a:p>
            <a:pPr algn="ctr"/>
            <a:r>
              <a:rPr lang="en-IN" sz="1400" b="1" u="sng">
                <a:solidFill>
                  <a:schemeClr val="bg1"/>
                </a:solidFill>
              </a:rPr>
              <a:t>Group 1 &amp; 6</a:t>
            </a:r>
          </a:p>
        </p:txBody>
      </p:sp>
      <p:sp>
        <p:nvSpPr>
          <p:cNvPr id="4" name="TextBox 3">
            <a:extLst>
              <a:ext uri="{FF2B5EF4-FFF2-40B4-BE49-F238E27FC236}">
                <a16:creationId xmlns:a16="http://schemas.microsoft.com/office/drawing/2014/main" id="{96F5A251-1E23-90F2-F8A8-2E8C66C682F1}"/>
              </a:ext>
            </a:extLst>
          </p:cNvPr>
          <p:cNvSpPr txBox="1"/>
          <p:nvPr/>
        </p:nvSpPr>
        <p:spPr>
          <a:xfrm>
            <a:off x="11222664" y="5380598"/>
            <a:ext cx="762859" cy="369332"/>
          </a:xfrm>
          <a:prstGeom prst="rect">
            <a:avLst/>
          </a:prstGeom>
          <a:noFill/>
        </p:spPr>
        <p:txBody>
          <a:bodyPr wrap="square" rtlCol="0">
            <a:spAutoFit/>
          </a:bodyPr>
          <a:lstStyle/>
          <a:p>
            <a:r>
              <a:rPr lang="en-IN" b="1">
                <a:solidFill>
                  <a:schemeClr val="bg1"/>
                </a:solidFill>
              </a:rPr>
              <a:t>Part 2</a:t>
            </a:r>
          </a:p>
        </p:txBody>
      </p:sp>
    </p:spTree>
    <p:extLst>
      <p:ext uri="{BB962C8B-B14F-4D97-AF65-F5344CB8AC3E}">
        <p14:creationId xmlns:p14="http://schemas.microsoft.com/office/powerpoint/2010/main" val="41444120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B12707AF-39D1-C3CE-A5A0-DB81C807EEB0}"/>
              </a:ext>
            </a:extLst>
          </p:cNvPr>
          <p:cNvSpPr>
            <a:spLocks noGrp="1"/>
          </p:cNvSpPr>
          <p:nvPr>
            <p:ph type="body" sz="quarter" idx="20"/>
          </p:nvPr>
        </p:nvSpPr>
        <p:spPr>
          <a:xfrm>
            <a:off x="509285" y="558798"/>
            <a:ext cx="9794280" cy="549856"/>
          </a:xfrm>
        </p:spPr>
        <p:txBody>
          <a:bodyPr>
            <a:noAutofit/>
          </a:bodyPr>
          <a:lstStyle/>
          <a:p>
            <a:r>
              <a:rPr lang="en-US"/>
              <a:t>CEO's Role in Raiffeisen bank's Transformation</a:t>
            </a:r>
            <a:endParaRPr lang="en-IN"/>
          </a:p>
        </p:txBody>
      </p:sp>
      <p:grpSp>
        <p:nvGrpSpPr>
          <p:cNvPr id="16" name="Group 15">
            <a:extLst>
              <a:ext uri="{FF2B5EF4-FFF2-40B4-BE49-F238E27FC236}">
                <a16:creationId xmlns:a16="http://schemas.microsoft.com/office/drawing/2014/main" id="{7CE5C8C3-8031-6E9C-9E09-D98CD314EE57}"/>
              </a:ext>
            </a:extLst>
          </p:cNvPr>
          <p:cNvGrpSpPr/>
          <p:nvPr/>
        </p:nvGrpSpPr>
        <p:grpSpPr>
          <a:xfrm>
            <a:off x="652850" y="2040834"/>
            <a:ext cx="9662309" cy="3187149"/>
            <a:chOff x="826785" y="1742660"/>
            <a:chExt cx="9662309" cy="3187149"/>
          </a:xfrm>
        </p:grpSpPr>
        <p:grpSp>
          <p:nvGrpSpPr>
            <p:cNvPr id="15" name="Group 14">
              <a:extLst>
                <a:ext uri="{FF2B5EF4-FFF2-40B4-BE49-F238E27FC236}">
                  <a16:creationId xmlns:a16="http://schemas.microsoft.com/office/drawing/2014/main" id="{3BE4B4E7-B362-6261-0F58-834FC52EEBB9}"/>
                </a:ext>
              </a:extLst>
            </p:cNvPr>
            <p:cNvGrpSpPr/>
            <p:nvPr/>
          </p:nvGrpSpPr>
          <p:grpSpPr>
            <a:xfrm>
              <a:off x="826785" y="1742660"/>
              <a:ext cx="9662309" cy="3187149"/>
              <a:chOff x="826785" y="1742660"/>
              <a:chExt cx="9662309" cy="3187149"/>
            </a:xfrm>
          </p:grpSpPr>
          <p:graphicFrame>
            <p:nvGraphicFramePr>
              <p:cNvPr id="9" name="Diagram 8">
                <a:extLst>
                  <a:ext uri="{FF2B5EF4-FFF2-40B4-BE49-F238E27FC236}">
                    <a16:creationId xmlns:a16="http://schemas.microsoft.com/office/drawing/2014/main" id="{946E5236-F3DF-F19B-EBA9-3D7307ABF445}"/>
                  </a:ext>
                </a:extLst>
              </p:cNvPr>
              <p:cNvGraphicFramePr/>
              <p:nvPr>
                <p:extLst>
                  <p:ext uri="{D42A27DB-BD31-4B8C-83A1-F6EECF244321}">
                    <p14:modId xmlns:p14="http://schemas.microsoft.com/office/powerpoint/2010/main" val="2871795150"/>
                  </p:ext>
                </p:extLst>
              </p:nvPr>
            </p:nvGraphicFramePr>
            <p:xfrm>
              <a:off x="826785" y="1742660"/>
              <a:ext cx="9650715" cy="318714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2" name="Flowchart: Connector 11">
                <a:extLst>
                  <a:ext uri="{FF2B5EF4-FFF2-40B4-BE49-F238E27FC236}">
                    <a16:creationId xmlns:a16="http://schemas.microsoft.com/office/drawing/2014/main" id="{4AB0575B-B1DC-7E26-4E6F-63866B38E10C}"/>
                  </a:ext>
                </a:extLst>
              </p:cNvPr>
              <p:cNvSpPr/>
              <p:nvPr/>
            </p:nvSpPr>
            <p:spPr>
              <a:xfrm>
                <a:off x="2908851" y="3929270"/>
                <a:ext cx="993913" cy="974035"/>
              </a:xfrm>
              <a:prstGeom prst="flowChartConnector">
                <a:avLst/>
              </a:prstGeom>
              <a:solidFill>
                <a:schemeClr val="bg1"/>
              </a:solidFill>
              <a:ln>
                <a:solidFill>
                  <a:srgbClr val="91051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lowchart: Connector 12">
                <a:extLst>
                  <a:ext uri="{FF2B5EF4-FFF2-40B4-BE49-F238E27FC236}">
                    <a16:creationId xmlns:a16="http://schemas.microsoft.com/office/drawing/2014/main" id="{2594FCBC-B60E-51C9-84FA-9AF948E037E0}"/>
                  </a:ext>
                </a:extLst>
              </p:cNvPr>
              <p:cNvSpPr/>
              <p:nvPr/>
            </p:nvSpPr>
            <p:spPr>
              <a:xfrm>
                <a:off x="9495181" y="3935896"/>
                <a:ext cx="993913" cy="974035"/>
              </a:xfrm>
              <a:prstGeom prst="flowChartConnector">
                <a:avLst/>
              </a:prstGeom>
              <a:solidFill>
                <a:schemeClr val="bg1"/>
              </a:solidFill>
              <a:ln>
                <a:solidFill>
                  <a:srgbClr val="91051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lowchart: Connector 13">
                <a:extLst>
                  <a:ext uri="{FF2B5EF4-FFF2-40B4-BE49-F238E27FC236}">
                    <a16:creationId xmlns:a16="http://schemas.microsoft.com/office/drawing/2014/main" id="{C8C3AE19-1ED8-B44C-B15C-A136B3DA7A76}"/>
                  </a:ext>
                </a:extLst>
              </p:cNvPr>
              <p:cNvSpPr/>
              <p:nvPr/>
            </p:nvSpPr>
            <p:spPr>
              <a:xfrm>
                <a:off x="6215268" y="3935896"/>
                <a:ext cx="993913" cy="974035"/>
              </a:xfrm>
              <a:prstGeom prst="flowChartConnector">
                <a:avLst/>
              </a:prstGeom>
              <a:solidFill>
                <a:schemeClr val="bg1"/>
              </a:solidFill>
              <a:ln>
                <a:solidFill>
                  <a:srgbClr val="91051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8" name="Picture 4" descr="Leadership ">
              <a:extLst>
                <a:ext uri="{FF2B5EF4-FFF2-40B4-BE49-F238E27FC236}">
                  <a16:creationId xmlns:a16="http://schemas.microsoft.com/office/drawing/2014/main" id="{5C845B07-5A80-4275-28A5-91BF837EFF5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170580" y="4157868"/>
              <a:ext cx="513523" cy="51352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hange ">
              <a:extLst>
                <a:ext uri="{FF2B5EF4-FFF2-40B4-BE49-F238E27FC236}">
                  <a16:creationId xmlns:a16="http://schemas.microsoft.com/office/drawing/2014/main" id="{444CE5C4-DB87-C087-EB04-D3EC0E93BFD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442210" y="4129708"/>
              <a:ext cx="540027" cy="540027"/>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Maker ">
              <a:extLst>
                <a:ext uri="{FF2B5EF4-FFF2-40B4-BE49-F238E27FC236}">
                  <a16:creationId xmlns:a16="http://schemas.microsoft.com/office/drawing/2014/main" id="{D137C1FF-7832-8A9E-8D29-E0F5B6130E0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722123" y="4157868"/>
              <a:ext cx="540027" cy="540027"/>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965816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wipe(down)">
                                      <p:cBhvr>
                                        <p:cTn id="7"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B12707AF-39D1-C3CE-A5A0-DB81C807EEB0}"/>
              </a:ext>
            </a:extLst>
          </p:cNvPr>
          <p:cNvSpPr>
            <a:spLocks noGrp="1"/>
          </p:cNvSpPr>
          <p:nvPr>
            <p:ph type="body" sz="quarter" idx="20"/>
          </p:nvPr>
        </p:nvSpPr>
        <p:spPr>
          <a:xfrm>
            <a:off x="509285" y="558798"/>
            <a:ext cx="9333215" cy="549856"/>
          </a:xfrm>
        </p:spPr>
        <p:txBody>
          <a:bodyPr>
            <a:noAutofit/>
          </a:bodyPr>
          <a:lstStyle/>
          <a:p>
            <a:r>
              <a:rPr lang="en-US"/>
              <a:t>CEO's Multifaceted Role in Transformation</a:t>
            </a:r>
            <a:endParaRPr lang="en-IN"/>
          </a:p>
        </p:txBody>
      </p:sp>
      <p:grpSp>
        <p:nvGrpSpPr>
          <p:cNvPr id="33" name="Group 32">
            <a:extLst>
              <a:ext uri="{FF2B5EF4-FFF2-40B4-BE49-F238E27FC236}">
                <a16:creationId xmlns:a16="http://schemas.microsoft.com/office/drawing/2014/main" id="{A310CBA4-D8E1-A6C7-B22E-B74061A78FCF}"/>
              </a:ext>
            </a:extLst>
          </p:cNvPr>
          <p:cNvGrpSpPr/>
          <p:nvPr/>
        </p:nvGrpSpPr>
        <p:grpSpPr>
          <a:xfrm>
            <a:off x="1124364" y="1360950"/>
            <a:ext cx="7358809" cy="4640280"/>
            <a:chOff x="1431726" y="1874317"/>
            <a:chExt cx="6730639" cy="3546276"/>
          </a:xfrm>
        </p:grpSpPr>
        <p:sp>
          <p:nvSpPr>
            <p:cNvPr id="3" name="Google Shape;522;p31">
              <a:extLst>
                <a:ext uri="{FF2B5EF4-FFF2-40B4-BE49-F238E27FC236}">
                  <a16:creationId xmlns:a16="http://schemas.microsoft.com/office/drawing/2014/main" id="{BCF78F8B-4B64-92C1-18DD-641A5D7A6C08}"/>
                </a:ext>
              </a:extLst>
            </p:cNvPr>
            <p:cNvSpPr/>
            <p:nvPr/>
          </p:nvSpPr>
          <p:spPr>
            <a:xfrm>
              <a:off x="3709219" y="1874317"/>
              <a:ext cx="4448546" cy="834300"/>
            </a:xfrm>
            <a:prstGeom prst="rect">
              <a:avLst/>
            </a:prstGeom>
            <a:solidFill>
              <a:srgbClr val="8A2332"/>
            </a:solidFill>
            <a:ln>
              <a:solidFill>
                <a:srgbClr val="910513"/>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523;p31">
              <a:extLst>
                <a:ext uri="{FF2B5EF4-FFF2-40B4-BE49-F238E27FC236}">
                  <a16:creationId xmlns:a16="http://schemas.microsoft.com/office/drawing/2014/main" id="{D4425D7B-AEB9-4B86-9A7E-21CA139E4125}"/>
                </a:ext>
              </a:extLst>
            </p:cNvPr>
            <p:cNvSpPr txBox="1"/>
            <p:nvPr/>
          </p:nvSpPr>
          <p:spPr>
            <a:xfrm>
              <a:off x="3713818" y="1991841"/>
              <a:ext cx="4442635" cy="599248"/>
            </a:xfrm>
            <a:prstGeom prst="rect">
              <a:avLst/>
            </a:prstGeom>
            <a:solidFill>
              <a:srgbClr val="8A2332"/>
            </a:solidFill>
            <a:ln>
              <a:solidFill>
                <a:srgbClr val="910513"/>
              </a:solidFill>
            </a:ln>
          </p:spPr>
          <p:txBody>
            <a:bodyPr spcFirstLastPara="1" wrap="square" lIns="91425" tIns="45700" rIns="91425" bIns="45700" anchor="ctr" anchorCtr="0">
              <a:noAutofit/>
            </a:bodyPr>
            <a:lstStyle/>
            <a:p>
              <a:pPr marL="0" lvl="0" indent="0" algn="l" rtl="0">
                <a:spcBef>
                  <a:spcPts val="0"/>
                </a:spcBef>
                <a:spcAft>
                  <a:spcPts val="0"/>
                </a:spcAft>
                <a:buClr>
                  <a:schemeClr val="dk1"/>
                </a:buClr>
                <a:buSzPts val="1100"/>
                <a:buFont typeface="Arial"/>
                <a:buNone/>
              </a:pPr>
              <a:r>
                <a:rPr lang="en-US" sz="1600">
                  <a:solidFill>
                    <a:schemeClr val="lt1"/>
                  </a:solidFill>
                  <a:ea typeface="Roboto"/>
                  <a:cs typeface="Roboto"/>
                  <a:sym typeface="Roboto"/>
                </a:rPr>
                <a:t>Fostered collaboration and communication for a unified approach</a:t>
              </a:r>
            </a:p>
          </p:txBody>
        </p:sp>
        <p:sp>
          <p:nvSpPr>
            <p:cNvPr id="7" name="Google Shape;524;p31">
              <a:extLst>
                <a:ext uri="{FF2B5EF4-FFF2-40B4-BE49-F238E27FC236}">
                  <a16:creationId xmlns:a16="http://schemas.microsoft.com/office/drawing/2014/main" id="{17FFE2BB-F6C0-BE27-091F-8BC76A069E78}"/>
                </a:ext>
              </a:extLst>
            </p:cNvPr>
            <p:cNvSpPr/>
            <p:nvPr/>
          </p:nvSpPr>
          <p:spPr>
            <a:xfrm>
              <a:off x="1432307" y="1874317"/>
              <a:ext cx="2208508" cy="834000"/>
            </a:xfrm>
            <a:prstGeom prst="rect">
              <a:avLst/>
            </a:prstGeom>
            <a:solidFill>
              <a:schemeClr val="bg1"/>
            </a:solidFill>
            <a:ln>
              <a:solidFill>
                <a:srgbClr val="910513"/>
              </a:solidFill>
            </a:ln>
          </p:spPr>
          <p:txBody>
            <a:bodyPr spcFirstLastPara="1" wrap="square" lIns="91425" tIns="91425" rIns="91425" bIns="91425" anchor="ctr" anchorCtr="0">
              <a:noAutofit/>
            </a:bodyPr>
            <a:lstStyle/>
            <a:p>
              <a:r>
                <a:rPr lang="en-US">
                  <a:ea typeface="Roboto"/>
                  <a:cs typeface="Roboto"/>
                </a:rPr>
                <a:t>Leadership and Alignment </a:t>
              </a:r>
            </a:p>
          </p:txBody>
        </p:sp>
        <p:sp>
          <p:nvSpPr>
            <p:cNvPr id="9" name="Google Shape;526;p31">
              <a:extLst>
                <a:ext uri="{FF2B5EF4-FFF2-40B4-BE49-F238E27FC236}">
                  <a16:creationId xmlns:a16="http://schemas.microsoft.com/office/drawing/2014/main" id="{E4A43A7C-124F-9A0C-A2E0-36EC94299EDF}"/>
                </a:ext>
              </a:extLst>
            </p:cNvPr>
            <p:cNvSpPr/>
            <p:nvPr/>
          </p:nvSpPr>
          <p:spPr>
            <a:xfrm>
              <a:off x="3713819" y="2776790"/>
              <a:ext cx="4448546" cy="834300"/>
            </a:xfrm>
            <a:prstGeom prst="rect">
              <a:avLst/>
            </a:prstGeom>
            <a:solidFill>
              <a:srgbClr val="8A2332"/>
            </a:solidFill>
            <a:ln>
              <a:solidFill>
                <a:srgbClr val="910513"/>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527;p31">
              <a:extLst>
                <a:ext uri="{FF2B5EF4-FFF2-40B4-BE49-F238E27FC236}">
                  <a16:creationId xmlns:a16="http://schemas.microsoft.com/office/drawing/2014/main" id="{1FEAD782-B766-52F6-4187-E47622D17403}"/>
                </a:ext>
              </a:extLst>
            </p:cNvPr>
            <p:cNvSpPr/>
            <p:nvPr/>
          </p:nvSpPr>
          <p:spPr>
            <a:xfrm>
              <a:off x="1432307" y="2776790"/>
              <a:ext cx="2208508" cy="834000"/>
            </a:xfrm>
            <a:prstGeom prst="rect">
              <a:avLst/>
            </a:prstGeom>
            <a:solidFill>
              <a:schemeClr val="bg1"/>
            </a:solidFill>
            <a:ln>
              <a:solidFill>
                <a:srgbClr val="910513"/>
              </a:solidFill>
            </a:ln>
          </p:spPr>
          <p:txBody>
            <a:bodyPr spcFirstLastPara="1" wrap="square" lIns="91425" tIns="91425" rIns="91425" bIns="91425" anchor="ctr" anchorCtr="0">
              <a:noAutofit/>
            </a:bodyPr>
            <a:lstStyle/>
            <a:p>
              <a:pPr>
                <a:buClr>
                  <a:schemeClr val="dk1"/>
                </a:buClr>
                <a:buSzPts val="1100"/>
              </a:pPr>
              <a:r>
                <a:rPr lang="en-US">
                  <a:ea typeface="Roboto"/>
                  <a:cs typeface="Roboto"/>
                </a:rPr>
                <a:t>Resource Mobilization</a:t>
              </a:r>
            </a:p>
          </p:txBody>
        </p:sp>
        <p:sp>
          <p:nvSpPr>
            <p:cNvPr id="11" name="Google Shape;528;p31">
              <a:extLst>
                <a:ext uri="{FF2B5EF4-FFF2-40B4-BE49-F238E27FC236}">
                  <a16:creationId xmlns:a16="http://schemas.microsoft.com/office/drawing/2014/main" id="{5E6530E4-EC0E-9B8F-4C52-B9772B863A39}"/>
                </a:ext>
              </a:extLst>
            </p:cNvPr>
            <p:cNvSpPr txBox="1"/>
            <p:nvPr/>
          </p:nvSpPr>
          <p:spPr>
            <a:xfrm>
              <a:off x="3713818" y="2894315"/>
              <a:ext cx="4442635" cy="599248"/>
            </a:xfrm>
            <a:prstGeom prst="rect">
              <a:avLst/>
            </a:prstGeom>
            <a:solidFill>
              <a:srgbClr val="8A2332"/>
            </a:solidFill>
            <a:ln>
              <a:solidFill>
                <a:srgbClr val="910513"/>
              </a:solidFill>
            </a:ln>
          </p:spPr>
          <p:txBody>
            <a:bodyPr spcFirstLastPara="1" wrap="square" lIns="91425" tIns="45700" rIns="91425" bIns="45700" anchor="ctr" anchorCtr="0">
              <a:noAutofit/>
            </a:bodyPr>
            <a:lstStyle/>
            <a:p>
              <a:pPr marL="0" lvl="0" indent="0" algn="l" rtl="0">
                <a:spcBef>
                  <a:spcPts val="0"/>
                </a:spcBef>
                <a:spcAft>
                  <a:spcPts val="0"/>
                </a:spcAft>
                <a:buClr>
                  <a:schemeClr val="dk1"/>
                </a:buClr>
                <a:buSzPts val="1100"/>
                <a:buFont typeface="Arial"/>
                <a:buNone/>
              </a:pPr>
              <a:r>
                <a:rPr lang="en-US" sz="1600">
                  <a:solidFill>
                    <a:schemeClr val="lt1"/>
                  </a:solidFill>
                  <a:ea typeface="Roboto"/>
                  <a:cs typeface="Roboto"/>
                  <a:sym typeface="Roboto"/>
                </a:rPr>
                <a:t>Secured financial, human, and technological resources for transformation projects</a:t>
              </a:r>
            </a:p>
          </p:txBody>
        </p:sp>
        <p:sp>
          <p:nvSpPr>
            <p:cNvPr id="13" name="Google Shape;530;p31">
              <a:extLst>
                <a:ext uri="{FF2B5EF4-FFF2-40B4-BE49-F238E27FC236}">
                  <a16:creationId xmlns:a16="http://schemas.microsoft.com/office/drawing/2014/main" id="{7985E163-5CB0-EF1E-FA19-761B82B7308B}"/>
                </a:ext>
              </a:extLst>
            </p:cNvPr>
            <p:cNvSpPr/>
            <p:nvPr/>
          </p:nvSpPr>
          <p:spPr>
            <a:xfrm>
              <a:off x="3713819" y="3681395"/>
              <a:ext cx="4448546" cy="834300"/>
            </a:xfrm>
            <a:prstGeom prst="rect">
              <a:avLst/>
            </a:prstGeom>
            <a:solidFill>
              <a:srgbClr val="8A2332"/>
            </a:solidFill>
            <a:ln>
              <a:solidFill>
                <a:srgbClr val="910513"/>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531;p31">
              <a:extLst>
                <a:ext uri="{FF2B5EF4-FFF2-40B4-BE49-F238E27FC236}">
                  <a16:creationId xmlns:a16="http://schemas.microsoft.com/office/drawing/2014/main" id="{40130C8A-6CD4-F2B5-4C68-9B7B9122FA0B}"/>
                </a:ext>
              </a:extLst>
            </p:cNvPr>
            <p:cNvSpPr/>
            <p:nvPr/>
          </p:nvSpPr>
          <p:spPr>
            <a:xfrm>
              <a:off x="1432307" y="3681395"/>
              <a:ext cx="2208508" cy="834000"/>
            </a:xfrm>
            <a:prstGeom prst="rect">
              <a:avLst/>
            </a:prstGeom>
            <a:solidFill>
              <a:schemeClr val="bg1"/>
            </a:solidFill>
            <a:ln>
              <a:solidFill>
                <a:srgbClr val="910513"/>
              </a:solidFill>
            </a:ln>
          </p:spPr>
          <p:txBody>
            <a:bodyPr spcFirstLastPara="1" wrap="square" lIns="91425" tIns="91425" rIns="91425" bIns="91425" anchor="ctr" anchorCtr="0">
              <a:noAutofit/>
            </a:bodyPr>
            <a:lstStyle/>
            <a:p>
              <a:pPr>
                <a:buClr>
                  <a:schemeClr val="dk1"/>
                </a:buClr>
                <a:buSzPts val="1100"/>
              </a:pPr>
              <a:r>
                <a:rPr lang="en-US">
                  <a:ea typeface="Roboto"/>
                  <a:cs typeface="Roboto"/>
                </a:rPr>
                <a:t>Monitoring and Evaluation</a:t>
              </a:r>
            </a:p>
          </p:txBody>
        </p:sp>
        <p:sp>
          <p:nvSpPr>
            <p:cNvPr id="15" name="Google Shape;532;p31">
              <a:extLst>
                <a:ext uri="{FF2B5EF4-FFF2-40B4-BE49-F238E27FC236}">
                  <a16:creationId xmlns:a16="http://schemas.microsoft.com/office/drawing/2014/main" id="{50E99CF5-0E20-60AE-5F2A-90613DA2154D}"/>
                </a:ext>
              </a:extLst>
            </p:cNvPr>
            <p:cNvSpPr txBox="1"/>
            <p:nvPr/>
          </p:nvSpPr>
          <p:spPr>
            <a:xfrm>
              <a:off x="3713818" y="3798922"/>
              <a:ext cx="4442635" cy="599248"/>
            </a:xfrm>
            <a:prstGeom prst="rect">
              <a:avLst/>
            </a:prstGeom>
            <a:solidFill>
              <a:srgbClr val="8A2332"/>
            </a:solidFill>
            <a:ln>
              <a:solidFill>
                <a:srgbClr val="910513"/>
              </a:solidFill>
            </a:ln>
          </p:spPr>
          <p:txBody>
            <a:bodyPr spcFirstLastPara="1" wrap="square" lIns="91425" tIns="45700" rIns="91425" bIns="45700" anchor="ctr" anchorCtr="0">
              <a:noAutofit/>
            </a:bodyPr>
            <a:lstStyle/>
            <a:p>
              <a:pPr marL="0" lvl="0" indent="0" algn="l" rtl="0">
                <a:spcBef>
                  <a:spcPts val="0"/>
                </a:spcBef>
                <a:spcAft>
                  <a:spcPts val="0"/>
                </a:spcAft>
                <a:buClr>
                  <a:schemeClr val="dk1"/>
                </a:buClr>
                <a:buSzPts val="1100"/>
                <a:buFont typeface="Arial"/>
                <a:buNone/>
              </a:pPr>
              <a:r>
                <a:rPr lang="en-US" sz="1600">
                  <a:solidFill>
                    <a:schemeClr val="lt1"/>
                  </a:solidFill>
                  <a:ea typeface="Roboto"/>
                  <a:cs typeface="Roboto"/>
                  <a:sym typeface="Roboto"/>
                </a:rPr>
                <a:t>Monitored progress, evaluated results, and made adjustments as needed</a:t>
              </a:r>
            </a:p>
          </p:txBody>
        </p:sp>
        <p:sp>
          <p:nvSpPr>
            <p:cNvPr id="17" name="Google Shape;534;p31">
              <a:extLst>
                <a:ext uri="{FF2B5EF4-FFF2-40B4-BE49-F238E27FC236}">
                  <a16:creationId xmlns:a16="http://schemas.microsoft.com/office/drawing/2014/main" id="{8609DB90-A870-5A4C-E719-C32AB0441F2F}"/>
                </a:ext>
              </a:extLst>
            </p:cNvPr>
            <p:cNvSpPr/>
            <p:nvPr/>
          </p:nvSpPr>
          <p:spPr>
            <a:xfrm>
              <a:off x="3713819" y="4586293"/>
              <a:ext cx="4448546" cy="834300"/>
            </a:xfrm>
            <a:prstGeom prst="rect">
              <a:avLst/>
            </a:prstGeom>
            <a:solidFill>
              <a:srgbClr val="8A2332"/>
            </a:solidFill>
            <a:ln>
              <a:solidFill>
                <a:srgbClr val="910513"/>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535;p31">
              <a:extLst>
                <a:ext uri="{FF2B5EF4-FFF2-40B4-BE49-F238E27FC236}">
                  <a16:creationId xmlns:a16="http://schemas.microsoft.com/office/drawing/2014/main" id="{245D676B-43AF-9592-7B3C-6E0835E530FE}"/>
                </a:ext>
              </a:extLst>
            </p:cNvPr>
            <p:cNvSpPr/>
            <p:nvPr/>
          </p:nvSpPr>
          <p:spPr>
            <a:xfrm>
              <a:off x="1432307" y="4586293"/>
              <a:ext cx="2208508" cy="834000"/>
            </a:xfrm>
            <a:prstGeom prst="rect">
              <a:avLst/>
            </a:prstGeom>
            <a:solidFill>
              <a:schemeClr val="bg1"/>
            </a:solidFill>
            <a:ln>
              <a:solidFill>
                <a:srgbClr val="910513"/>
              </a:solidFill>
            </a:ln>
          </p:spPr>
          <p:txBody>
            <a:bodyPr spcFirstLastPara="1" wrap="square" lIns="91425" tIns="91425" rIns="91425" bIns="91425" anchor="ctr" anchorCtr="0">
              <a:noAutofit/>
            </a:bodyPr>
            <a:lstStyle/>
            <a:p>
              <a:pPr>
                <a:buClr>
                  <a:schemeClr val="dk1"/>
                </a:buClr>
                <a:buSzPts val="1100"/>
              </a:pPr>
              <a:r>
                <a:rPr lang="en-US">
                  <a:ea typeface="Roboto"/>
                  <a:cs typeface="Roboto"/>
                </a:rPr>
                <a:t>Culture Shaping</a:t>
              </a:r>
            </a:p>
          </p:txBody>
        </p:sp>
        <p:sp>
          <p:nvSpPr>
            <p:cNvPr id="19" name="Google Shape;536;p31">
              <a:extLst>
                <a:ext uri="{FF2B5EF4-FFF2-40B4-BE49-F238E27FC236}">
                  <a16:creationId xmlns:a16="http://schemas.microsoft.com/office/drawing/2014/main" id="{3B69E583-140D-DC34-690E-E6DAD0CFA990}"/>
                </a:ext>
              </a:extLst>
            </p:cNvPr>
            <p:cNvSpPr txBox="1"/>
            <p:nvPr/>
          </p:nvSpPr>
          <p:spPr>
            <a:xfrm>
              <a:off x="3713818" y="4703822"/>
              <a:ext cx="4442635" cy="599248"/>
            </a:xfrm>
            <a:prstGeom prst="rect">
              <a:avLst/>
            </a:prstGeom>
            <a:solidFill>
              <a:srgbClr val="8A2332"/>
            </a:solidFill>
            <a:ln>
              <a:solidFill>
                <a:srgbClr val="910513"/>
              </a:solidFill>
            </a:ln>
          </p:spPr>
          <p:txBody>
            <a:bodyPr spcFirstLastPara="1" wrap="square" lIns="91425" tIns="45700" rIns="91425" bIns="45700" anchor="ctr" anchorCtr="0">
              <a:noAutofit/>
            </a:bodyPr>
            <a:lstStyle/>
            <a:p>
              <a:pPr marL="0" lvl="0" indent="0" algn="l" rtl="0">
                <a:spcBef>
                  <a:spcPts val="0"/>
                </a:spcBef>
                <a:spcAft>
                  <a:spcPts val="0"/>
                </a:spcAft>
                <a:buClr>
                  <a:schemeClr val="dk1"/>
                </a:buClr>
                <a:buSzPts val="1100"/>
                <a:buFont typeface="Arial"/>
                <a:buNone/>
              </a:pPr>
              <a:r>
                <a:rPr lang="en-US" sz="1600">
                  <a:solidFill>
                    <a:schemeClr val="lt1"/>
                  </a:solidFill>
                  <a:ea typeface="Roboto"/>
                  <a:cs typeface="Roboto"/>
                  <a:sym typeface="Roboto"/>
                </a:rPr>
                <a:t>Drove a cultural shift towards innovation, agility, and a customer-centric focus</a:t>
              </a:r>
            </a:p>
          </p:txBody>
        </p:sp>
        <p:cxnSp>
          <p:nvCxnSpPr>
            <p:cNvPr id="20" name="Google Shape;537;p31">
              <a:extLst>
                <a:ext uri="{FF2B5EF4-FFF2-40B4-BE49-F238E27FC236}">
                  <a16:creationId xmlns:a16="http://schemas.microsoft.com/office/drawing/2014/main" id="{404D1AEF-D069-FF86-A65F-84CF8E03B32C}"/>
                </a:ext>
              </a:extLst>
            </p:cNvPr>
            <p:cNvCxnSpPr>
              <a:cxnSpLocks/>
            </p:cNvCxnSpPr>
            <p:nvPr/>
          </p:nvCxnSpPr>
          <p:spPr>
            <a:xfrm>
              <a:off x="1431726" y="3193722"/>
              <a:ext cx="1200" cy="902400"/>
            </a:xfrm>
            <a:prstGeom prst="bentConnector3">
              <a:avLst>
                <a:gd name="adj1" fmla="val -39687500"/>
              </a:avLst>
            </a:prstGeom>
            <a:noFill/>
            <a:ln w="19050" cap="flat" cmpd="sng">
              <a:solidFill>
                <a:srgbClr val="910513"/>
              </a:solidFill>
              <a:prstDash val="solid"/>
              <a:round/>
              <a:headEnd type="none" w="med" len="med"/>
              <a:tailEnd type="none" w="med" len="med"/>
            </a:ln>
          </p:spPr>
        </p:cxnSp>
        <p:cxnSp>
          <p:nvCxnSpPr>
            <p:cNvPr id="21" name="Google Shape;538;p31">
              <a:extLst>
                <a:ext uri="{FF2B5EF4-FFF2-40B4-BE49-F238E27FC236}">
                  <a16:creationId xmlns:a16="http://schemas.microsoft.com/office/drawing/2014/main" id="{161782B1-D21E-CE41-1E01-60CC40AA52FE}"/>
                </a:ext>
              </a:extLst>
            </p:cNvPr>
            <p:cNvCxnSpPr>
              <a:cxnSpLocks/>
            </p:cNvCxnSpPr>
            <p:nvPr/>
          </p:nvCxnSpPr>
          <p:spPr>
            <a:xfrm>
              <a:off x="1431726" y="4096122"/>
              <a:ext cx="1200" cy="902400"/>
            </a:xfrm>
            <a:prstGeom prst="bentConnector3">
              <a:avLst>
                <a:gd name="adj1" fmla="val -39687500"/>
              </a:avLst>
            </a:prstGeom>
            <a:noFill/>
            <a:ln w="19050" cap="flat" cmpd="sng">
              <a:solidFill>
                <a:srgbClr val="910513"/>
              </a:solidFill>
              <a:prstDash val="solid"/>
              <a:round/>
              <a:headEnd type="none" w="med" len="med"/>
              <a:tailEnd type="none" w="med" len="med"/>
            </a:ln>
          </p:spPr>
        </p:cxnSp>
        <p:cxnSp>
          <p:nvCxnSpPr>
            <p:cNvPr id="22" name="Google Shape;539;p31">
              <a:extLst>
                <a:ext uri="{FF2B5EF4-FFF2-40B4-BE49-F238E27FC236}">
                  <a16:creationId xmlns:a16="http://schemas.microsoft.com/office/drawing/2014/main" id="{5795CAF1-2E36-91A1-47BE-2EB898B0F7B8}"/>
                </a:ext>
              </a:extLst>
            </p:cNvPr>
            <p:cNvCxnSpPr>
              <a:cxnSpLocks/>
            </p:cNvCxnSpPr>
            <p:nvPr/>
          </p:nvCxnSpPr>
          <p:spPr>
            <a:xfrm>
              <a:off x="1431726" y="2291322"/>
              <a:ext cx="1200" cy="902400"/>
            </a:xfrm>
            <a:prstGeom prst="bentConnector3">
              <a:avLst>
                <a:gd name="adj1" fmla="val -39687500"/>
              </a:avLst>
            </a:prstGeom>
            <a:noFill/>
            <a:ln w="19050" cap="flat" cmpd="sng">
              <a:solidFill>
                <a:srgbClr val="910513"/>
              </a:solidFill>
              <a:prstDash val="solid"/>
              <a:round/>
              <a:headEnd type="none" w="med" len="med"/>
              <a:tailEnd type="none" w="med" len="med"/>
            </a:ln>
          </p:spPr>
        </p:cxnSp>
      </p:grpSp>
      <p:grpSp>
        <p:nvGrpSpPr>
          <p:cNvPr id="34" name="Group 33">
            <a:extLst>
              <a:ext uri="{FF2B5EF4-FFF2-40B4-BE49-F238E27FC236}">
                <a16:creationId xmlns:a16="http://schemas.microsoft.com/office/drawing/2014/main" id="{57165D27-B401-97BA-B18E-ABB7242BC9D4}"/>
              </a:ext>
            </a:extLst>
          </p:cNvPr>
          <p:cNvGrpSpPr/>
          <p:nvPr/>
        </p:nvGrpSpPr>
        <p:grpSpPr>
          <a:xfrm>
            <a:off x="8564221" y="1483217"/>
            <a:ext cx="1170000" cy="834300"/>
            <a:chOff x="8249176" y="1874317"/>
            <a:chExt cx="1170000" cy="834300"/>
          </a:xfrm>
        </p:grpSpPr>
        <p:sp>
          <p:nvSpPr>
            <p:cNvPr id="2" name="Google Shape;521;p31">
              <a:extLst>
                <a:ext uri="{FF2B5EF4-FFF2-40B4-BE49-F238E27FC236}">
                  <a16:creationId xmlns:a16="http://schemas.microsoft.com/office/drawing/2014/main" id="{15F077A3-EBB6-24BB-0FA7-7C39B37F5ABC}"/>
                </a:ext>
              </a:extLst>
            </p:cNvPr>
            <p:cNvSpPr/>
            <p:nvPr/>
          </p:nvSpPr>
          <p:spPr>
            <a:xfrm>
              <a:off x="8249176" y="1874317"/>
              <a:ext cx="1170000" cy="834300"/>
            </a:xfrm>
            <a:prstGeom prst="homePlate">
              <a:avLst>
                <a:gd name="adj" fmla="val 50000"/>
              </a:avLst>
            </a:prstGeom>
            <a:solidFill>
              <a:schemeClr val="bg1"/>
            </a:solidFill>
            <a:ln>
              <a:solidFill>
                <a:srgbClr val="910513"/>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050" name="Picture 2" descr="Leadership ">
              <a:extLst>
                <a:ext uri="{FF2B5EF4-FFF2-40B4-BE49-F238E27FC236}">
                  <a16:creationId xmlns:a16="http://schemas.microsoft.com/office/drawing/2014/main" id="{82592C41-7F25-0A5C-8843-A54FB1AFA5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61830" y="1981489"/>
              <a:ext cx="609600" cy="6096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5" name="Group 34">
            <a:extLst>
              <a:ext uri="{FF2B5EF4-FFF2-40B4-BE49-F238E27FC236}">
                <a16:creationId xmlns:a16="http://schemas.microsoft.com/office/drawing/2014/main" id="{8180034B-9D34-B16B-2C30-34520BED7AFC}"/>
              </a:ext>
            </a:extLst>
          </p:cNvPr>
          <p:cNvGrpSpPr/>
          <p:nvPr/>
        </p:nvGrpSpPr>
        <p:grpSpPr>
          <a:xfrm>
            <a:off x="8564221" y="2670233"/>
            <a:ext cx="1170000" cy="834300"/>
            <a:chOff x="8249176" y="2776790"/>
            <a:chExt cx="1170000" cy="834300"/>
          </a:xfrm>
        </p:grpSpPr>
        <p:sp>
          <p:nvSpPr>
            <p:cNvPr id="8" name="Google Shape;525;p31">
              <a:extLst>
                <a:ext uri="{FF2B5EF4-FFF2-40B4-BE49-F238E27FC236}">
                  <a16:creationId xmlns:a16="http://schemas.microsoft.com/office/drawing/2014/main" id="{C25B34DE-EB91-ACE6-7D83-4F38619AFE62}"/>
                </a:ext>
              </a:extLst>
            </p:cNvPr>
            <p:cNvSpPr/>
            <p:nvPr/>
          </p:nvSpPr>
          <p:spPr>
            <a:xfrm>
              <a:off x="8249176" y="2776790"/>
              <a:ext cx="1170000" cy="834300"/>
            </a:xfrm>
            <a:prstGeom prst="homePlate">
              <a:avLst>
                <a:gd name="adj" fmla="val 50000"/>
              </a:avLst>
            </a:prstGeom>
            <a:solidFill>
              <a:schemeClr val="bg1"/>
            </a:solidFill>
            <a:ln>
              <a:solidFill>
                <a:srgbClr val="910513"/>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052" name="Picture 4" descr="Strategy ">
              <a:extLst>
                <a:ext uri="{FF2B5EF4-FFF2-40B4-BE49-F238E27FC236}">
                  <a16:creationId xmlns:a16="http://schemas.microsoft.com/office/drawing/2014/main" id="{09C2A130-9BE7-2C0E-4E7D-142F1396131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75206" y="2910715"/>
              <a:ext cx="582848" cy="58284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6" name="Group 35">
            <a:extLst>
              <a:ext uri="{FF2B5EF4-FFF2-40B4-BE49-F238E27FC236}">
                <a16:creationId xmlns:a16="http://schemas.microsoft.com/office/drawing/2014/main" id="{D96D9272-9ED4-FDAC-BFC4-490D5B57916F}"/>
              </a:ext>
            </a:extLst>
          </p:cNvPr>
          <p:cNvGrpSpPr/>
          <p:nvPr/>
        </p:nvGrpSpPr>
        <p:grpSpPr>
          <a:xfrm>
            <a:off x="8564221" y="3815587"/>
            <a:ext cx="1170000" cy="834300"/>
            <a:chOff x="8249176" y="3681395"/>
            <a:chExt cx="1170000" cy="834300"/>
          </a:xfrm>
        </p:grpSpPr>
        <p:sp>
          <p:nvSpPr>
            <p:cNvPr id="12" name="Google Shape;529;p31">
              <a:extLst>
                <a:ext uri="{FF2B5EF4-FFF2-40B4-BE49-F238E27FC236}">
                  <a16:creationId xmlns:a16="http://schemas.microsoft.com/office/drawing/2014/main" id="{EE6ADDBB-2E36-BD78-E538-9418BDA5CD8C}"/>
                </a:ext>
              </a:extLst>
            </p:cNvPr>
            <p:cNvSpPr/>
            <p:nvPr/>
          </p:nvSpPr>
          <p:spPr>
            <a:xfrm>
              <a:off x="8249176" y="3681395"/>
              <a:ext cx="1170000" cy="834300"/>
            </a:xfrm>
            <a:prstGeom prst="homePlate">
              <a:avLst>
                <a:gd name="adj" fmla="val 50000"/>
              </a:avLst>
            </a:prstGeom>
            <a:solidFill>
              <a:schemeClr val="bg1"/>
            </a:solidFill>
            <a:ln>
              <a:solidFill>
                <a:srgbClr val="910513"/>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054" name="Picture 6" descr="Research ">
              <a:extLst>
                <a:ext uri="{FF2B5EF4-FFF2-40B4-BE49-F238E27FC236}">
                  <a16:creationId xmlns:a16="http://schemas.microsoft.com/office/drawing/2014/main" id="{24DB5220-B44F-62FD-6D1F-1B769AA0384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98279" y="3889514"/>
              <a:ext cx="573151" cy="57315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7" name="Group 36">
            <a:extLst>
              <a:ext uri="{FF2B5EF4-FFF2-40B4-BE49-F238E27FC236}">
                <a16:creationId xmlns:a16="http://schemas.microsoft.com/office/drawing/2014/main" id="{0CFCB12E-4CD4-3019-4AB3-3F41FC052F6D}"/>
              </a:ext>
            </a:extLst>
          </p:cNvPr>
          <p:cNvGrpSpPr/>
          <p:nvPr/>
        </p:nvGrpSpPr>
        <p:grpSpPr>
          <a:xfrm>
            <a:off x="8564221" y="5002381"/>
            <a:ext cx="1170000" cy="834300"/>
            <a:chOff x="8249176" y="4586293"/>
            <a:chExt cx="1170000" cy="834300"/>
          </a:xfrm>
        </p:grpSpPr>
        <p:sp>
          <p:nvSpPr>
            <p:cNvPr id="16" name="Google Shape;533;p31">
              <a:extLst>
                <a:ext uri="{FF2B5EF4-FFF2-40B4-BE49-F238E27FC236}">
                  <a16:creationId xmlns:a16="http://schemas.microsoft.com/office/drawing/2014/main" id="{8BF19F0C-2076-437A-D4C9-9315A7840F01}"/>
                </a:ext>
              </a:extLst>
            </p:cNvPr>
            <p:cNvSpPr/>
            <p:nvPr/>
          </p:nvSpPr>
          <p:spPr>
            <a:xfrm>
              <a:off x="8249176" y="4586293"/>
              <a:ext cx="1170000" cy="834300"/>
            </a:xfrm>
            <a:prstGeom prst="homePlate">
              <a:avLst>
                <a:gd name="adj" fmla="val 50000"/>
              </a:avLst>
            </a:prstGeom>
            <a:solidFill>
              <a:schemeClr val="bg1"/>
            </a:solidFill>
            <a:ln>
              <a:solidFill>
                <a:srgbClr val="910513"/>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056" name="Picture 8" descr="Cultural diversity ">
              <a:extLst>
                <a:ext uri="{FF2B5EF4-FFF2-40B4-BE49-F238E27FC236}">
                  <a16:creationId xmlns:a16="http://schemas.microsoft.com/office/drawing/2014/main" id="{09BAEA59-3BB0-E37A-EAFF-68BD77BBCF6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25971" y="4657863"/>
              <a:ext cx="681318" cy="681318"/>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948523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wipe(down)">
                                      <p:cBhvr>
                                        <p:cTn id="7"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B12707AF-39D1-C3CE-A5A0-DB81C807EEB0}"/>
              </a:ext>
            </a:extLst>
          </p:cNvPr>
          <p:cNvSpPr>
            <a:spLocks noGrp="1"/>
          </p:cNvSpPr>
          <p:nvPr>
            <p:ph type="body" sz="quarter" idx="20"/>
          </p:nvPr>
        </p:nvSpPr>
        <p:spPr>
          <a:xfrm>
            <a:off x="509285" y="558798"/>
            <a:ext cx="9333215" cy="549856"/>
          </a:xfrm>
        </p:spPr>
        <p:txBody>
          <a:bodyPr>
            <a:noAutofit/>
          </a:bodyPr>
          <a:lstStyle/>
          <a:p>
            <a:r>
              <a:rPr lang="en-US"/>
              <a:t>CEO's Dual Role</a:t>
            </a:r>
            <a:endParaRPr lang="en-IN"/>
          </a:p>
        </p:txBody>
      </p:sp>
      <p:grpSp>
        <p:nvGrpSpPr>
          <p:cNvPr id="21" name="Group 20">
            <a:extLst>
              <a:ext uri="{FF2B5EF4-FFF2-40B4-BE49-F238E27FC236}">
                <a16:creationId xmlns:a16="http://schemas.microsoft.com/office/drawing/2014/main" id="{718A010D-57C6-1179-F67F-40EC817A8025}"/>
              </a:ext>
            </a:extLst>
          </p:cNvPr>
          <p:cNvGrpSpPr/>
          <p:nvPr/>
        </p:nvGrpSpPr>
        <p:grpSpPr>
          <a:xfrm>
            <a:off x="657080" y="1300848"/>
            <a:ext cx="4895197" cy="4522359"/>
            <a:chOff x="657080" y="1300848"/>
            <a:chExt cx="4989326" cy="4522359"/>
          </a:xfrm>
        </p:grpSpPr>
        <p:sp>
          <p:nvSpPr>
            <p:cNvPr id="20" name="Rectangle 19">
              <a:extLst>
                <a:ext uri="{FF2B5EF4-FFF2-40B4-BE49-F238E27FC236}">
                  <a16:creationId xmlns:a16="http://schemas.microsoft.com/office/drawing/2014/main" id="{EB400C0F-7513-1247-88AF-3D86599640AE}"/>
                </a:ext>
              </a:extLst>
            </p:cNvPr>
            <p:cNvSpPr/>
            <p:nvPr/>
          </p:nvSpPr>
          <p:spPr>
            <a:xfrm>
              <a:off x="937260" y="5135234"/>
              <a:ext cx="4351020" cy="687973"/>
            </a:xfrm>
            <a:prstGeom prst="rect">
              <a:avLst/>
            </a:prstGeom>
            <a:solidFill>
              <a:srgbClr val="881C1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74E7A137-BD5F-03BC-4965-87AAA86C5D05}"/>
                </a:ext>
              </a:extLst>
            </p:cNvPr>
            <p:cNvGrpSpPr/>
            <p:nvPr/>
          </p:nvGrpSpPr>
          <p:grpSpPr>
            <a:xfrm>
              <a:off x="657080" y="1300848"/>
              <a:ext cx="4989326" cy="4406159"/>
              <a:chOff x="538175" y="1275589"/>
              <a:chExt cx="2011799" cy="2280188"/>
            </a:xfrm>
          </p:grpSpPr>
          <p:sp>
            <p:nvSpPr>
              <p:cNvPr id="5" name="Google Shape;279;p24">
                <a:extLst>
                  <a:ext uri="{FF2B5EF4-FFF2-40B4-BE49-F238E27FC236}">
                    <a16:creationId xmlns:a16="http://schemas.microsoft.com/office/drawing/2014/main" id="{8C875AA5-D6DC-2681-4B13-4267A02B2C63}"/>
                  </a:ext>
                </a:extLst>
              </p:cNvPr>
              <p:cNvSpPr/>
              <p:nvPr/>
            </p:nvSpPr>
            <p:spPr>
              <a:xfrm>
                <a:off x="538175" y="1481150"/>
                <a:ext cx="1997100" cy="1806600"/>
              </a:xfrm>
              <a:prstGeom prst="rect">
                <a:avLst/>
              </a:prstGeom>
              <a:noFill/>
              <a:ln>
                <a:solidFill>
                  <a:srgbClr val="910513"/>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80;p24">
                <a:extLst>
                  <a:ext uri="{FF2B5EF4-FFF2-40B4-BE49-F238E27FC236}">
                    <a16:creationId xmlns:a16="http://schemas.microsoft.com/office/drawing/2014/main" id="{29FF9C72-1521-4705-1214-181F8B43F3E2}"/>
                  </a:ext>
                </a:extLst>
              </p:cNvPr>
              <p:cNvSpPr txBox="1"/>
              <p:nvPr/>
            </p:nvSpPr>
            <p:spPr>
              <a:xfrm>
                <a:off x="538175" y="1481150"/>
                <a:ext cx="2011799" cy="1455590"/>
              </a:xfrm>
              <a:prstGeom prst="rect">
                <a:avLst/>
              </a:prstGeom>
              <a:noFill/>
              <a:ln>
                <a:noFill/>
              </a:ln>
            </p:spPr>
            <p:txBody>
              <a:bodyPr spcFirstLastPara="1" wrap="square" lIns="91425" tIns="91425" rIns="91425" bIns="91425" anchor="ctr" anchorCtr="0">
                <a:noAutofit/>
              </a:bodyPr>
              <a:lstStyle/>
              <a:p>
                <a:pPr marL="285750" lvl="0" indent="-285750" rtl="0">
                  <a:spcBef>
                    <a:spcPts val="0"/>
                  </a:spcBef>
                  <a:spcAft>
                    <a:spcPts val="0"/>
                  </a:spcAft>
                  <a:buFont typeface="Arial" panose="020B0604020202020204" pitchFamily="34" charset="0"/>
                  <a:buChar char="•"/>
                </a:pPr>
                <a:r>
                  <a:rPr lang="en-US" b="1" i="1"/>
                  <a:t>Visionary Focus</a:t>
                </a:r>
                <a:r>
                  <a:rPr lang="en-US" i="1"/>
                  <a:t>: </a:t>
                </a:r>
                <a:r>
                  <a:rPr lang="en-US">
                    <a:solidFill>
                      <a:sysClr val="windowText" lastClr="000000"/>
                    </a:solidFill>
                    <a:ea typeface="Roboto"/>
                    <a:cs typeface="Roboto"/>
                    <a:sym typeface="Roboto"/>
                  </a:rPr>
                  <a:t>Advocated for and drove transformation initiatives</a:t>
                </a:r>
              </a:p>
              <a:p>
                <a:pPr marL="285750" lvl="0" indent="-285750" rtl="0">
                  <a:spcBef>
                    <a:spcPts val="0"/>
                  </a:spcBef>
                  <a:spcAft>
                    <a:spcPts val="0"/>
                  </a:spcAft>
                  <a:buFont typeface="Arial" panose="020B0604020202020204" pitchFamily="34" charset="0"/>
                  <a:buChar char="•"/>
                </a:pPr>
                <a:r>
                  <a:rPr lang="en-US" b="1" i="1">
                    <a:solidFill>
                      <a:sysClr val="windowText" lastClr="000000"/>
                    </a:solidFill>
                    <a:ea typeface="Roboto"/>
                    <a:cs typeface="Roboto"/>
                    <a:sym typeface="Roboto"/>
                  </a:rPr>
                  <a:t>Rallying Cry</a:t>
                </a:r>
                <a:r>
                  <a:rPr lang="en-US" i="1">
                    <a:solidFill>
                      <a:sysClr val="windowText" lastClr="000000"/>
                    </a:solidFill>
                    <a:ea typeface="Roboto"/>
                    <a:cs typeface="Roboto"/>
                    <a:sym typeface="Roboto"/>
                  </a:rPr>
                  <a:t>: </a:t>
                </a:r>
                <a:r>
                  <a:rPr lang="en-US">
                    <a:solidFill>
                      <a:sysClr val="windowText" lastClr="000000"/>
                    </a:solidFill>
                    <a:ea typeface="Roboto"/>
                    <a:cs typeface="Roboto"/>
                    <a:sym typeface="Roboto"/>
                  </a:rPr>
                  <a:t>Communicated need for change and inspired employees</a:t>
                </a:r>
              </a:p>
              <a:p>
                <a:pPr marL="285750" lvl="0" indent="-285750" rtl="0">
                  <a:spcBef>
                    <a:spcPts val="0"/>
                  </a:spcBef>
                  <a:spcAft>
                    <a:spcPts val="0"/>
                  </a:spcAft>
                  <a:buFont typeface="Arial" panose="020B0604020202020204" pitchFamily="34" charset="0"/>
                  <a:buChar char="•"/>
                </a:pPr>
                <a:r>
                  <a:rPr lang="en-US" b="1" i="1">
                    <a:solidFill>
                      <a:sysClr val="windowText" lastClr="000000"/>
                    </a:solidFill>
                    <a:ea typeface="Roboto"/>
                    <a:cs typeface="Roboto"/>
                    <a:sym typeface="Roboto"/>
                  </a:rPr>
                  <a:t>Goal Setting</a:t>
                </a:r>
                <a:r>
                  <a:rPr lang="en-US" i="1">
                    <a:solidFill>
                      <a:sysClr val="windowText" lastClr="000000"/>
                    </a:solidFill>
                    <a:ea typeface="Roboto"/>
                    <a:cs typeface="Roboto"/>
                    <a:sym typeface="Roboto"/>
                  </a:rPr>
                  <a:t>: </a:t>
                </a:r>
                <a:r>
                  <a:rPr lang="en-US">
                    <a:solidFill>
                      <a:sysClr val="windowText" lastClr="000000"/>
                    </a:solidFill>
                    <a:ea typeface="Roboto"/>
                    <a:cs typeface="Roboto"/>
                    <a:sym typeface="Roboto"/>
                  </a:rPr>
                  <a:t>Set vision and clear objectives</a:t>
                </a:r>
              </a:p>
              <a:p>
                <a:pPr marL="285750" lvl="0" indent="-285750" rtl="0">
                  <a:spcBef>
                    <a:spcPts val="0"/>
                  </a:spcBef>
                  <a:spcAft>
                    <a:spcPts val="0"/>
                  </a:spcAft>
                  <a:buFont typeface="Arial" panose="020B0604020202020204" pitchFamily="34" charset="0"/>
                  <a:buChar char="•"/>
                </a:pPr>
                <a:r>
                  <a:rPr lang="en-US" b="1" i="1">
                    <a:solidFill>
                      <a:sysClr val="windowText" lastClr="000000"/>
                    </a:solidFill>
                    <a:ea typeface="Roboto"/>
                    <a:cs typeface="Roboto"/>
                    <a:sym typeface="Roboto"/>
                  </a:rPr>
                  <a:t>Unwavering Commitment</a:t>
                </a:r>
                <a:r>
                  <a:rPr lang="en-US" i="1">
                    <a:solidFill>
                      <a:sysClr val="windowText" lastClr="000000"/>
                    </a:solidFill>
                    <a:ea typeface="Roboto"/>
                    <a:cs typeface="Roboto"/>
                    <a:sym typeface="Roboto"/>
                  </a:rPr>
                  <a:t>: </a:t>
                </a:r>
                <a:r>
                  <a:rPr lang="en-US">
                    <a:solidFill>
                      <a:sysClr val="windowText" lastClr="000000"/>
                    </a:solidFill>
                    <a:ea typeface="Roboto"/>
                    <a:cs typeface="Roboto"/>
                    <a:sym typeface="Roboto"/>
                  </a:rPr>
                  <a:t>Demonstrated commitment to the change</a:t>
                </a:r>
                <a:endParaRPr>
                  <a:solidFill>
                    <a:sysClr val="windowText" lastClr="000000"/>
                  </a:solidFill>
                  <a:ea typeface="Roboto"/>
                  <a:cs typeface="Roboto"/>
                  <a:sym typeface="Roboto"/>
                </a:endParaRPr>
              </a:p>
            </p:txBody>
          </p:sp>
          <p:sp>
            <p:nvSpPr>
              <p:cNvPr id="13" name="Google Shape;293;p24">
                <a:extLst>
                  <a:ext uri="{FF2B5EF4-FFF2-40B4-BE49-F238E27FC236}">
                    <a16:creationId xmlns:a16="http://schemas.microsoft.com/office/drawing/2014/main" id="{E39E780C-442F-DAA1-A684-C8E446BD188B}"/>
                  </a:ext>
                </a:extLst>
              </p:cNvPr>
              <p:cNvSpPr/>
              <p:nvPr/>
            </p:nvSpPr>
            <p:spPr>
              <a:xfrm rot="10800000" flipH="1">
                <a:off x="538200" y="1275589"/>
                <a:ext cx="1997100" cy="180300"/>
              </a:xfrm>
              <a:prstGeom prst="rect">
                <a:avLst/>
              </a:prstGeom>
              <a:solidFill>
                <a:srgbClr val="88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89;p24">
                <a:extLst>
                  <a:ext uri="{FF2B5EF4-FFF2-40B4-BE49-F238E27FC236}">
                    <a16:creationId xmlns:a16="http://schemas.microsoft.com/office/drawing/2014/main" id="{A5DD40A2-C377-789B-E807-773974B0B99E}"/>
                  </a:ext>
                </a:extLst>
              </p:cNvPr>
              <p:cNvSpPr txBox="1"/>
              <p:nvPr/>
            </p:nvSpPr>
            <p:spPr>
              <a:xfrm>
                <a:off x="651015" y="3320018"/>
                <a:ext cx="1719787" cy="235759"/>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400">
                    <a:solidFill>
                      <a:schemeClr val="lt1"/>
                    </a:solidFill>
                    <a:ea typeface="Fira Sans Extra Condensed Medium"/>
                    <a:cs typeface="Fira Sans Extra Condensed Medium"/>
                    <a:sym typeface="Fira Sans Extra Condensed Medium"/>
                  </a:rPr>
                  <a:t>Inspiring Leader</a:t>
                </a:r>
              </a:p>
            </p:txBody>
          </p:sp>
        </p:grpSp>
      </p:grpSp>
      <p:grpSp>
        <p:nvGrpSpPr>
          <p:cNvPr id="25" name="Group 24">
            <a:extLst>
              <a:ext uri="{FF2B5EF4-FFF2-40B4-BE49-F238E27FC236}">
                <a16:creationId xmlns:a16="http://schemas.microsoft.com/office/drawing/2014/main" id="{2DFE6067-2803-1909-0DDE-323A89AEA119}"/>
              </a:ext>
            </a:extLst>
          </p:cNvPr>
          <p:cNvGrpSpPr/>
          <p:nvPr/>
        </p:nvGrpSpPr>
        <p:grpSpPr>
          <a:xfrm>
            <a:off x="5704094" y="1300849"/>
            <a:ext cx="4895197" cy="4522358"/>
            <a:chOff x="5646420" y="1300849"/>
            <a:chExt cx="4952872" cy="4522358"/>
          </a:xfrm>
        </p:grpSpPr>
        <p:grpSp>
          <p:nvGrpSpPr>
            <p:cNvPr id="14" name="Group 13">
              <a:extLst>
                <a:ext uri="{FF2B5EF4-FFF2-40B4-BE49-F238E27FC236}">
                  <a16:creationId xmlns:a16="http://schemas.microsoft.com/office/drawing/2014/main" id="{8ECB0E14-EEC6-8920-3F1B-2EA183724EA8}"/>
                </a:ext>
              </a:extLst>
            </p:cNvPr>
            <p:cNvGrpSpPr/>
            <p:nvPr/>
          </p:nvGrpSpPr>
          <p:grpSpPr>
            <a:xfrm>
              <a:off x="5646420" y="1300849"/>
              <a:ext cx="4952872" cy="3888231"/>
              <a:chOff x="7232752" y="1300850"/>
              <a:chExt cx="1997125" cy="2012161"/>
            </a:xfrm>
          </p:grpSpPr>
          <p:sp>
            <p:nvSpPr>
              <p:cNvPr id="2" name="Google Shape;277;p24">
                <a:extLst>
                  <a:ext uri="{FF2B5EF4-FFF2-40B4-BE49-F238E27FC236}">
                    <a16:creationId xmlns:a16="http://schemas.microsoft.com/office/drawing/2014/main" id="{1F084667-965B-3F3D-FD41-C723F776D93E}"/>
                  </a:ext>
                </a:extLst>
              </p:cNvPr>
              <p:cNvSpPr/>
              <p:nvPr/>
            </p:nvSpPr>
            <p:spPr>
              <a:xfrm>
                <a:off x="7232752" y="1506411"/>
                <a:ext cx="1997100" cy="1806600"/>
              </a:xfrm>
              <a:prstGeom prst="rect">
                <a:avLst/>
              </a:prstGeom>
              <a:noFill/>
              <a:ln>
                <a:solidFill>
                  <a:srgbClr val="910513"/>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278;p24">
                <a:extLst>
                  <a:ext uri="{FF2B5EF4-FFF2-40B4-BE49-F238E27FC236}">
                    <a16:creationId xmlns:a16="http://schemas.microsoft.com/office/drawing/2014/main" id="{B4098890-49C5-209E-29D7-AD601456CEF1}"/>
                  </a:ext>
                </a:extLst>
              </p:cNvPr>
              <p:cNvSpPr txBox="1"/>
              <p:nvPr/>
            </p:nvSpPr>
            <p:spPr>
              <a:xfrm>
                <a:off x="7247344" y="1830358"/>
                <a:ext cx="1895700" cy="1097822"/>
              </a:xfrm>
              <a:prstGeom prst="rect">
                <a:avLst/>
              </a:prstGeom>
              <a:noFill/>
              <a:ln>
                <a:noFill/>
              </a:ln>
            </p:spPr>
            <p:txBody>
              <a:bodyPr spcFirstLastPara="1" wrap="square" lIns="91425" tIns="91425" rIns="91425" bIns="91425" anchor="ctr" anchorCtr="0">
                <a:noAutofit/>
              </a:bodyPr>
              <a:lstStyle/>
              <a:p>
                <a:pPr marL="285750" lvl="0" indent="-285750" rtl="0">
                  <a:spcBef>
                    <a:spcPts val="0"/>
                  </a:spcBef>
                  <a:spcAft>
                    <a:spcPts val="0"/>
                  </a:spcAft>
                  <a:buFont typeface="Arial" panose="020B0604020202020204" pitchFamily="34" charset="0"/>
                  <a:buChar char="•"/>
                </a:pPr>
                <a:r>
                  <a:rPr lang="en-US" b="1" i="1">
                    <a:solidFill>
                      <a:sysClr val="windowText" lastClr="000000"/>
                    </a:solidFill>
                    <a:ea typeface="Roboto"/>
                    <a:cs typeface="Roboto"/>
                    <a:sym typeface="Roboto"/>
                  </a:rPr>
                  <a:t>Structure &amp; Accountability</a:t>
                </a:r>
                <a:r>
                  <a:rPr lang="en-US">
                    <a:solidFill>
                      <a:sysClr val="windowText" lastClr="000000"/>
                    </a:solidFill>
                    <a:ea typeface="Roboto"/>
                    <a:cs typeface="Roboto"/>
                    <a:sym typeface="Roboto"/>
                  </a:rPr>
                  <a:t>: Established accountability framework</a:t>
                </a:r>
              </a:p>
              <a:p>
                <a:pPr marL="285750" lvl="0" indent="-285750" rtl="0">
                  <a:spcBef>
                    <a:spcPts val="0"/>
                  </a:spcBef>
                  <a:spcAft>
                    <a:spcPts val="0"/>
                  </a:spcAft>
                  <a:buFont typeface="Arial" panose="020B0604020202020204" pitchFamily="34" charset="0"/>
                  <a:buChar char="•"/>
                </a:pPr>
                <a:r>
                  <a:rPr lang="en-US" b="1" i="1">
                    <a:solidFill>
                      <a:sysClr val="windowText" lastClr="000000"/>
                    </a:solidFill>
                    <a:ea typeface="Roboto"/>
                    <a:cs typeface="Roboto"/>
                    <a:sym typeface="Roboto"/>
                  </a:rPr>
                  <a:t>Clear Expectations</a:t>
                </a:r>
                <a:r>
                  <a:rPr lang="en-US">
                    <a:solidFill>
                      <a:sysClr val="windowText" lastClr="000000"/>
                    </a:solidFill>
                    <a:ea typeface="Roboto"/>
                    <a:cs typeface="Roboto"/>
                    <a:sym typeface="Roboto"/>
                  </a:rPr>
                  <a:t>: Set clear expectations &amp; KPIs</a:t>
                </a:r>
              </a:p>
              <a:p>
                <a:pPr marL="285750" lvl="0" indent="-285750" rtl="0">
                  <a:spcBef>
                    <a:spcPts val="0"/>
                  </a:spcBef>
                  <a:spcAft>
                    <a:spcPts val="0"/>
                  </a:spcAft>
                  <a:buFont typeface="Arial" panose="020B0604020202020204" pitchFamily="34" charset="0"/>
                  <a:buChar char="•"/>
                </a:pPr>
                <a:r>
                  <a:rPr lang="en-US">
                    <a:solidFill>
                      <a:sysClr val="windowText" lastClr="000000"/>
                    </a:solidFill>
                    <a:ea typeface="Roboto"/>
                    <a:cs typeface="Roboto"/>
                    <a:sym typeface="Roboto"/>
                  </a:rPr>
                  <a:t>Enforced new processes &amp; procedures</a:t>
                </a:r>
              </a:p>
              <a:p>
                <a:pPr marL="285750" lvl="0" indent="-285750" rtl="0">
                  <a:spcBef>
                    <a:spcPts val="0"/>
                  </a:spcBef>
                  <a:spcAft>
                    <a:spcPts val="0"/>
                  </a:spcAft>
                  <a:buFont typeface="Arial" panose="020B0604020202020204" pitchFamily="34" charset="0"/>
                  <a:buChar char="•"/>
                </a:pPr>
                <a:r>
                  <a:rPr lang="en-US" b="1" i="1">
                    <a:solidFill>
                      <a:sysClr val="windowText" lastClr="000000"/>
                    </a:solidFill>
                    <a:ea typeface="Roboto"/>
                    <a:cs typeface="Roboto"/>
                    <a:sym typeface="Roboto"/>
                  </a:rPr>
                  <a:t>Structured Change</a:t>
                </a:r>
                <a:r>
                  <a:rPr lang="en-US">
                    <a:solidFill>
                      <a:sysClr val="windowText" lastClr="000000"/>
                    </a:solidFill>
                    <a:ea typeface="Roboto"/>
                    <a:cs typeface="Roboto"/>
                    <a:sym typeface="Roboto"/>
                  </a:rPr>
                  <a:t>: Create structured environment for change by setting expectations.</a:t>
                </a:r>
              </a:p>
              <a:p>
                <a:pPr marL="285750" lvl="0" indent="-285750" rtl="0">
                  <a:spcBef>
                    <a:spcPts val="0"/>
                  </a:spcBef>
                  <a:spcAft>
                    <a:spcPts val="0"/>
                  </a:spcAft>
                  <a:buFont typeface="Arial" panose="020B0604020202020204" pitchFamily="34" charset="0"/>
                  <a:buChar char="•"/>
                </a:pPr>
                <a:r>
                  <a:rPr lang="en-US" b="1" i="1">
                    <a:solidFill>
                      <a:sysClr val="windowText" lastClr="000000"/>
                    </a:solidFill>
                    <a:ea typeface="Roboto"/>
                    <a:cs typeface="Roboto"/>
                    <a:sym typeface="Roboto"/>
                  </a:rPr>
                  <a:t>Progress Monitoring</a:t>
                </a:r>
                <a:r>
                  <a:rPr lang="en-US" b="1">
                    <a:solidFill>
                      <a:sysClr val="windowText" lastClr="000000"/>
                    </a:solidFill>
                    <a:ea typeface="Roboto"/>
                    <a:cs typeface="Roboto"/>
                    <a:sym typeface="Roboto"/>
                  </a:rPr>
                  <a:t>: </a:t>
                </a:r>
                <a:r>
                  <a:rPr lang="en-US">
                    <a:solidFill>
                      <a:sysClr val="windowText" lastClr="000000"/>
                    </a:solidFill>
                    <a:ea typeface="Roboto"/>
                    <a:cs typeface="Roboto"/>
                    <a:sym typeface="Roboto"/>
                  </a:rPr>
                  <a:t>Hold teams accountable, monitor progress, and make data-driven decisions</a:t>
                </a:r>
              </a:p>
            </p:txBody>
          </p:sp>
          <p:sp>
            <p:nvSpPr>
              <p:cNvPr id="12" name="Google Shape;292;p24">
                <a:extLst>
                  <a:ext uri="{FF2B5EF4-FFF2-40B4-BE49-F238E27FC236}">
                    <a16:creationId xmlns:a16="http://schemas.microsoft.com/office/drawing/2014/main" id="{BDF4E201-BB36-6ECC-F9DC-4161A08CECA4}"/>
                  </a:ext>
                </a:extLst>
              </p:cNvPr>
              <p:cNvSpPr/>
              <p:nvPr/>
            </p:nvSpPr>
            <p:spPr>
              <a:xfrm rot="10800000" flipH="1">
                <a:off x="7232777" y="1300850"/>
                <a:ext cx="1997100" cy="180300"/>
              </a:xfrm>
              <a:prstGeom prst="rect">
                <a:avLst/>
              </a:prstGeom>
              <a:solidFill>
                <a:srgbClr val="88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 name="Group 23">
              <a:extLst>
                <a:ext uri="{FF2B5EF4-FFF2-40B4-BE49-F238E27FC236}">
                  <a16:creationId xmlns:a16="http://schemas.microsoft.com/office/drawing/2014/main" id="{7C78519D-0D18-7929-C84C-8E5A40E03825}"/>
                </a:ext>
              </a:extLst>
            </p:cNvPr>
            <p:cNvGrpSpPr/>
            <p:nvPr/>
          </p:nvGrpSpPr>
          <p:grpSpPr>
            <a:xfrm>
              <a:off x="5949874" y="5135234"/>
              <a:ext cx="4409087" cy="687973"/>
              <a:chOff x="5803749" y="5197446"/>
              <a:chExt cx="4701338" cy="687973"/>
            </a:xfrm>
          </p:grpSpPr>
          <p:sp>
            <p:nvSpPr>
              <p:cNvPr id="22" name="Rectangle 21">
                <a:extLst>
                  <a:ext uri="{FF2B5EF4-FFF2-40B4-BE49-F238E27FC236}">
                    <a16:creationId xmlns:a16="http://schemas.microsoft.com/office/drawing/2014/main" id="{EE85AC2F-5391-B70D-D6E4-07162A83EBA0}"/>
                  </a:ext>
                </a:extLst>
              </p:cNvPr>
              <p:cNvSpPr/>
              <p:nvPr/>
            </p:nvSpPr>
            <p:spPr>
              <a:xfrm>
                <a:off x="5803749" y="5197446"/>
                <a:ext cx="4701338" cy="687973"/>
              </a:xfrm>
              <a:prstGeom prst="rect">
                <a:avLst/>
              </a:prstGeom>
              <a:solidFill>
                <a:srgbClr val="881C1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Google Shape;289;p24">
                <a:extLst>
                  <a:ext uri="{FF2B5EF4-FFF2-40B4-BE49-F238E27FC236}">
                    <a16:creationId xmlns:a16="http://schemas.microsoft.com/office/drawing/2014/main" id="{DE23C706-F597-16CE-E8D0-F3EA0B835E25}"/>
                  </a:ext>
                </a:extLst>
              </p:cNvPr>
              <p:cNvSpPr txBox="1"/>
              <p:nvPr/>
            </p:nvSpPr>
            <p:spPr>
              <a:xfrm>
                <a:off x="5844539" y="5237891"/>
                <a:ext cx="4630067" cy="585316"/>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400">
                    <a:solidFill>
                      <a:schemeClr val="lt1"/>
                    </a:solidFill>
                    <a:ea typeface="Fira Sans Extra Condensed Medium"/>
                    <a:cs typeface="Fira Sans Extra Condensed Medium"/>
                    <a:sym typeface="Fira Sans Extra Condensed Medium"/>
                  </a:rPr>
                  <a:t>Enforcer</a:t>
                </a:r>
              </a:p>
            </p:txBody>
          </p:sp>
        </p:grpSp>
      </p:grpSp>
      <p:pic>
        <p:nvPicPr>
          <p:cNvPr id="3077" name="Picture 5" descr="Inspiration ">
            <a:extLst>
              <a:ext uri="{FF2B5EF4-FFF2-40B4-BE49-F238E27FC236}">
                <a16:creationId xmlns:a16="http://schemas.microsoft.com/office/drawing/2014/main" id="{4C9D6FFC-BE9E-D78E-5A2F-1CE906EE52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6778" y="4273042"/>
            <a:ext cx="745992" cy="745992"/>
          </a:xfrm>
          <a:prstGeom prst="rect">
            <a:avLst/>
          </a:prstGeom>
          <a:noFill/>
          <a:extLst>
            <a:ext uri="{909E8E84-426E-40DD-AFC4-6F175D3DCCD1}">
              <a14:hiddenFill xmlns:a14="http://schemas.microsoft.com/office/drawing/2010/main">
                <a:solidFill>
                  <a:srgbClr val="FFFFFF"/>
                </a:solidFill>
              </a14:hiddenFill>
            </a:ext>
          </a:extLst>
        </p:spPr>
      </p:pic>
      <p:pic>
        <p:nvPicPr>
          <p:cNvPr id="3079" name="Picture 7" descr="Legal hammer ">
            <a:extLst>
              <a:ext uri="{FF2B5EF4-FFF2-40B4-BE49-F238E27FC236}">
                <a16:creationId xmlns:a16="http://schemas.microsoft.com/office/drawing/2014/main" id="{27219C4D-D9D4-285F-52E9-D912E8302DC6}"/>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artisticGlowEdges/>
                    </a14:imgEffect>
                  </a14:imgLayer>
                </a14:imgProps>
              </a:ext>
              <a:ext uri="{28A0092B-C50C-407E-A947-70E740481C1C}">
                <a14:useLocalDpi xmlns:a14="http://schemas.microsoft.com/office/drawing/2010/main" val="0"/>
              </a:ext>
            </a:extLst>
          </a:blip>
          <a:srcRect/>
          <a:stretch>
            <a:fillRect/>
          </a:stretch>
        </p:blipFill>
        <p:spPr bwMode="auto">
          <a:xfrm>
            <a:off x="9850297" y="4387417"/>
            <a:ext cx="687973" cy="6879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8197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wipe(down)">
                                      <p:cBhvr>
                                        <p:cTn id="7"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0538117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6">
            <a:extLst>
              <a:ext uri="{FF2B5EF4-FFF2-40B4-BE49-F238E27FC236}">
                <a16:creationId xmlns:a16="http://schemas.microsoft.com/office/drawing/2014/main" id="{1DA35239-3411-2C64-5CD4-F94166EF4D85}"/>
              </a:ext>
            </a:extLst>
          </p:cNvPr>
          <p:cNvSpPr txBox="1">
            <a:spLocks/>
          </p:cNvSpPr>
          <p:nvPr/>
        </p:nvSpPr>
        <p:spPr>
          <a:xfrm>
            <a:off x="507827" y="1035028"/>
            <a:ext cx="6272515" cy="549856"/>
          </a:xfrm>
          <a:prstGeom prst="rect">
            <a:avLst/>
          </a:prstGeom>
        </p:spPr>
        <p:txBody>
          <a:bodyPr lIns="91440" tIns="45720" rIns="91440" bIns="45720" anchor="t">
            <a:normAutofit/>
          </a:bodyPr>
          <a:lstStyle>
            <a:lvl1pPr marL="0" indent="0" algn="l" defTabSz="914400" rtl="0" eaLnBrk="1" latinLnBrk="0" hangingPunct="1">
              <a:lnSpc>
                <a:spcPct val="90000"/>
              </a:lnSpc>
              <a:spcBef>
                <a:spcPts val="1000"/>
              </a:spcBef>
              <a:buFont typeface="Arial" panose="020B0604020202020204" pitchFamily="34" charset="0"/>
              <a:buNone/>
              <a:defRPr sz="3200" b="0" i="0" kern="1200">
                <a:solidFill>
                  <a:srgbClr val="881C1C"/>
                </a:solidFill>
                <a:latin typeface="Times New Roman" panose="02020603050405020304" pitchFamily="18" charset="0"/>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atin typeface="+mn-lt"/>
              </a:rPr>
              <a:t>Part II – Question 3</a:t>
            </a:r>
          </a:p>
        </p:txBody>
      </p:sp>
      <p:sp>
        <p:nvSpPr>
          <p:cNvPr id="10" name="TextBox 9">
            <a:extLst>
              <a:ext uri="{FF2B5EF4-FFF2-40B4-BE49-F238E27FC236}">
                <a16:creationId xmlns:a16="http://schemas.microsoft.com/office/drawing/2014/main" id="{9CD13EEF-B1C5-6BE1-4D19-DE4BC3F1B53C}"/>
              </a:ext>
            </a:extLst>
          </p:cNvPr>
          <p:cNvSpPr txBox="1"/>
          <p:nvPr/>
        </p:nvSpPr>
        <p:spPr>
          <a:xfrm>
            <a:off x="507827" y="2552744"/>
            <a:ext cx="10236842" cy="523220"/>
          </a:xfrm>
          <a:prstGeom prst="rect">
            <a:avLst/>
          </a:prstGeom>
          <a:noFill/>
        </p:spPr>
        <p:txBody>
          <a:bodyPr wrap="square" lIns="91440" tIns="45720" rIns="91440" bIns="45720" rtlCol="0" anchor="t">
            <a:spAutoFit/>
          </a:bodyPr>
          <a:lstStyle/>
          <a:p>
            <a:r>
              <a:rPr lang="en-US" sz="2800">
                <a:cs typeface="Calibri"/>
              </a:rPr>
              <a:t>What challenges might the leadership team face in the near future?</a:t>
            </a:r>
          </a:p>
        </p:txBody>
      </p:sp>
    </p:spTree>
    <p:extLst>
      <p:ext uri="{BB962C8B-B14F-4D97-AF65-F5344CB8AC3E}">
        <p14:creationId xmlns:p14="http://schemas.microsoft.com/office/powerpoint/2010/main" val="39495255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B12707AF-39D1-C3CE-A5A0-DB81C807EEB0}"/>
              </a:ext>
            </a:extLst>
          </p:cNvPr>
          <p:cNvSpPr>
            <a:spLocks noGrp="1"/>
          </p:cNvSpPr>
          <p:nvPr>
            <p:ph type="body" sz="quarter" idx="20"/>
          </p:nvPr>
        </p:nvSpPr>
        <p:spPr>
          <a:xfrm>
            <a:off x="478157" y="598415"/>
            <a:ext cx="6272515" cy="549856"/>
          </a:xfrm>
        </p:spPr>
        <p:txBody>
          <a:bodyPr/>
          <a:lstStyle/>
          <a:p>
            <a:r>
              <a:rPr lang="en-IN">
                <a:latin typeface="+mn-lt"/>
              </a:rPr>
              <a:t>Challenges</a:t>
            </a:r>
          </a:p>
        </p:txBody>
      </p:sp>
      <p:graphicFrame>
        <p:nvGraphicFramePr>
          <p:cNvPr id="35" name="TextBox 31">
            <a:extLst>
              <a:ext uri="{FF2B5EF4-FFF2-40B4-BE49-F238E27FC236}">
                <a16:creationId xmlns:a16="http://schemas.microsoft.com/office/drawing/2014/main" id="{F34645DB-8CB8-EF19-40F9-BA80E2D515FF}"/>
              </a:ext>
            </a:extLst>
          </p:cNvPr>
          <p:cNvGraphicFramePr/>
          <p:nvPr>
            <p:extLst>
              <p:ext uri="{D42A27DB-BD31-4B8C-83A1-F6EECF244321}">
                <p14:modId xmlns:p14="http://schemas.microsoft.com/office/powerpoint/2010/main" val="2376305745"/>
              </p:ext>
            </p:extLst>
          </p:nvPr>
        </p:nvGraphicFramePr>
        <p:xfrm>
          <a:off x="478157" y="1326822"/>
          <a:ext cx="9966323" cy="389273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347032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B12707AF-39D1-C3CE-A5A0-DB81C807EEB0}"/>
              </a:ext>
            </a:extLst>
          </p:cNvPr>
          <p:cNvSpPr>
            <a:spLocks noGrp="1"/>
          </p:cNvSpPr>
          <p:nvPr>
            <p:ph type="body" sz="quarter" idx="20"/>
          </p:nvPr>
        </p:nvSpPr>
        <p:spPr>
          <a:xfrm>
            <a:off x="478157" y="598415"/>
            <a:ext cx="6272515" cy="549856"/>
          </a:xfrm>
        </p:spPr>
        <p:txBody>
          <a:bodyPr/>
          <a:lstStyle/>
          <a:p>
            <a:r>
              <a:rPr lang="en-IN">
                <a:latin typeface="+mn-lt"/>
              </a:rPr>
              <a:t>Challenges (Cont.)</a:t>
            </a:r>
          </a:p>
        </p:txBody>
      </p:sp>
      <p:graphicFrame>
        <p:nvGraphicFramePr>
          <p:cNvPr id="35" name="TextBox 31">
            <a:extLst>
              <a:ext uri="{FF2B5EF4-FFF2-40B4-BE49-F238E27FC236}">
                <a16:creationId xmlns:a16="http://schemas.microsoft.com/office/drawing/2014/main" id="{F34645DB-8CB8-EF19-40F9-BA80E2D515FF}"/>
              </a:ext>
            </a:extLst>
          </p:cNvPr>
          <p:cNvGraphicFramePr/>
          <p:nvPr>
            <p:extLst>
              <p:ext uri="{D42A27DB-BD31-4B8C-83A1-F6EECF244321}">
                <p14:modId xmlns:p14="http://schemas.microsoft.com/office/powerpoint/2010/main" val="1721818925"/>
              </p:ext>
            </p:extLst>
          </p:nvPr>
        </p:nvGraphicFramePr>
        <p:xfrm>
          <a:off x="478157" y="1326822"/>
          <a:ext cx="9743768" cy="389273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4228789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665231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6">
            <a:extLst>
              <a:ext uri="{FF2B5EF4-FFF2-40B4-BE49-F238E27FC236}">
                <a16:creationId xmlns:a16="http://schemas.microsoft.com/office/drawing/2014/main" id="{1DA35239-3411-2C64-5CD4-F94166EF4D85}"/>
              </a:ext>
            </a:extLst>
          </p:cNvPr>
          <p:cNvSpPr txBox="1">
            <a:spLocks/>
          </p:cNvSpPr>
          <p:nvPr/>
        </p:nvSpPr>
        <p:spPr>
          <a:xfrm>
            <a:off x="507827" y="1035028"/>
            <a:ext cx="6272515" cy="549856"/>
          </a:xfrm>
          <a:prstGeom prst="rect">
            <a:avLst/>
          </a:prstGeom>
        </p:spPr>
        <p:txBody>
          <a:bodyPr lIns="91440" tIns="45720" rIns="91440" bIns="45720" anchor="t">
            <a:normAutofit/>
          </a:bodyPr>
          <a:lstStyle>
            <a:lvl1pPr marL="0" indent="0" algn="l" defTabSz="914400" rtl="0" eaLnBrk="1" latinLnBrk="0" hangingPunct="1">
              <a:lnSpc>
                <a:spcPct val="90000"/>
              </a:lnSpc>
              <a:spcBef>
                <a:spcPts val="1000"/>
              </a:spcBef>
              <a:buFont typeface="Arial" panose="020B0604020202020204" pitchFamily="34" charset="0"/>
              <a:buNone/>
              <a:defRPr sz="3200" b="0" i="0" kern="1200">
                <a:solidFill>
                  <a:srgbClr val="881C1C"/>
                </a:solidFill>
                <a:latin typeface="Times New Roman" panose="02020603050405020304" pitchFamily="18" charset="0"/>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atin typeface="+mn-lt"/>
              </a:rPr>
              <a:t>Part II – Question 4</a:t>
            </a:r>
          </a:p>
        </p:txBody>
      </p:sp>
      <p:sp>
        <p:nvSpPr>
          <p:cNvPr id="10" name="TextBox 9">
            <a:extLst>
              <a:ext uri="{FF2B5EF4-FFF2-40B4-BE49-F238E27FC236}">
                <a16:creationId xmlns:a16="http://schemas.microsoft.com/office/drawing/2014/main" id="{9CD13EEF-B1C5-6BE1-4D19-DE4BC3F1B53C}"/>
              </a:ext>
            </a:extLst>
          </p:cNvPr>
          <p:cNvSpPr txBox="1"/>
          <p:nvPr/>
        </p:nvSpPr>
        <p:spPr>
          <a:xfrm>
            <a:off x="507827" y="2324144"/>
            <a:ext cx="10236842" cy="1107996"/>
          </a:xfrm>
          <a:prstGeom prst="rect">
            <a:avLst/>
          </a:prstGeom>
          <a:noFill/>
        </p:spPr>
        <p:txBody>
          <a:bodyPr wrap="square" lIns="91440" tIns="45720" rIns="91440" bIns="45720" rtlCol="0" anchor="t">
            <a:spAutoFit/>
          </a:bodyPr>
          <a:lstStyle/>
          <a:p>
            <a:r>
              <a:rPr lang="en-US" sz="2200">
                <a:cs typeface="Calibri"/>
              </a:rPr>
              <a:t>Think about the selection of </a:t>
            </a:r>
            <a:r>
              <a:rPr lang="en-US" sz="2200" err="1">
                <a:cs typeface="Calibri"/>
              </a:rPr>
              <a:t>LeSS</a:t>
            </a:r>
            <a:r>
              <a:rPr lang="en-US" sz="2200">
                <a:cs typeface="Calibri"/>
              </a:rPr>
              <a:t> as a framework for scaling agile. From your perspective, was this the best choice (if so, why?) or should another option receive consideration (and why)?</a:t>
            </a:r>
            <a:endParaRPr lang="en-US"/>
          </a:p>
        </p:txBody>
      </p:sp>
    </p:spTree>
    <p:extLst>
      <p:ext uri="{BB962C8B-B14F-4D97-AF65-F5344CB8AC3E}">
        <p14:creationId xmlns:p14="http://schemas.microsoft.com/office/powerpoint/2010/main" val="5491469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B12707AF-39D1-C3CE-A5A0-DB81C807EEB0}"/>
              </a:ext>
            </a:extLst>
          </p:cNvPr>
          <p:cNvSpPr>
            <a:spLocks noGrp="1"/>
          </p:cNvSpPr>
          <p:nvPr>
            <p:ph type="body" sz="quarter" idx="20"/>
          </p:nvPr>
        </p:nvSpPr>
        <p:spPr>
          <a:xfrm>
            <a:off x="509285" y="798167"/>
            <a:ext cx="8895972" cy="549856"/>
          </a:xfrm>
        </p:spPr>
        <p:txBody>
          <a:bodyPr>
            <a:normAutofit/>
          </a:bodyPr>
          <a:lstStyle/>
          <a:p>
            <a:r>
              <a:rPr lang="en-US"/>
              <a:t>Why </a:t>
            </a:r>
            <a:r>
              <a:rPr lang="en-US" err="1"/>
              <a:t>LeSS</a:t>
            </a:r>
            <a:r>
              <a:rPr lang="en-US"/>
              <a:t> was the Best Choice for </a:t>
            </a:r>
            <a:r>
              <a:rPr lang="en-US" err="1"/>
              <a:t>Raiffeisenbank</a:t>
            </a:r>
            <a:r>
              <a:rPr lang="en-US"/>
              <a:t>?</a:t>
            </a:r>
            <a:endParaRPr lang="en-IN"/>
          </a:p>
        </p:txBody>
      </p:sp>
      <p:graphicFrame>
        <p:nvGraphicFramePr>
          <p:cNvPr id="8" name="TextBox 4">
            <a:extLst>
              <a:ext uri="{FF2B5EF4-FFF2-40B4-BE49-F238E27FC236}">
                <a16:creationId xmlns:a16="http://schemas.microsoft.com/office/drawing/2014/main" id="{2083C3E2-3352-751B-47EC-E00B5B2519FF}"/>
              </a:ext>
            </a:extLst>
          </p:cNvPr>
          <p:cNvGraphicFramePr/>
          <p:nvPr/>
        </p:nvGraphicFramePr>
        <p:xfrm>
          <a:off x="402772" y="1774372"/>
          <a:ext cx="10363200" cy="438694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8134287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6">
            <a:extLst>
              <a:ext uri="{FF2B5EF4-FFF2-40B4-BE49-F238E27FC236}">
                <a16:creationId xmlns:a16="http://schemas.microsoft.com/office/drawing/2014/main" id="{1DA35239-3411-2C64-5CD4-F94166EF4D85}"/>
              </a:ext>
            </a:extLst>
          </p:cNvPr>
          <p:cNvSpPr txBox="1">
            <a:spLocks/>
          </p:cNvSpPr>
          <p:nvPr/>
        </p:nvSpPr>
        <p:spPr>
          <a:xfrm>
            <a:off x="507827" y="1035028"/>
            <a:ext cx="6272515" cy="549856"/>
          </a:xfrm>
          <a:prstGeom prst="rect">
            <a:avLst/>
          </a:prstGeom>
        </p:spPr>
        <p:txBody>
          <a:bodyPr lIns="91440" tIns="45720" rIns="91440" bIns="45720" anchor="t">
            <a:normAutofit/>
          </a:bodyPr>
          <a:lstStyle>
            <a:lvl1pPr marL="0" indent="0" algn="l" defTabSz="914400" rtl="0" eaLnBrk="1" latinLnBrk="0" hangingPunct="1">
              <a:lnSpc>
                <a:spcPct val="90000"/>
              </a:lnSpc>
              <a:spcBef>
                <a:spcPts val="1000"/>
              </a:spcBef>
              <a:buFont typeface="Arial" panose="020B0604020202020204" pitchFamily="34" charset="0"/>
              <a:buNone/>
              <a:defRPr sz="3200" b="0" i="0" kern="1200">
                <a:solidFill>
                  <a:srgbClr val="881C1C"/>
                </a:solidFill>
                <a:latin typeface="Times New Roman" panose="02020603050405020304" pitchFamily="18" charset="0"/>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atin typeface="+mn-lt"/>
              </a:rPr>
              <a:t>Part II – Question I</a:t>
            </a:r>
          </a:p>
        </p:txBody>
      </p:sp>
      <p:sp>
        <p:nvSpPr>
          <p:cNvPr id="10" name="TextBox 9">
            <a:extLst>
              <a:ext uri="{FF2B5EF4-FFF2-40B4-BE49-F238E27FC236}">
                <a16:creationId xmlns:a16="http://schemas.microsoft.com/office/drawing/2014/main" id="{9CD13EEF-B1C5-6BE1-4D19-DE4BC3F1B53C}"/>
              </a:ext>
            </a:extLst>
          </p:cNvPr>
          <p:cNvSpPr txBox="1"/>
          <p:nvPr/>
        </p:nvSpPr>
        <p:spPr>
          <a:xfrm>
            <a:off x="507827" y="2552744"/>
            <a:ext cx="10236842" cy="523220"/>
          </a:xfrm>
          <a:prstGeom prst="rect">
            <a:avLst/>
          </a:prstGeom>
          <a:noFill/>
        </p:spPr>
        <p:txBody>
          <a:bodyPr wrap="square" lIns="91440" tIns="45720" rIns="91440" bIns="45720" rtlCol="0" anchor="t">
            <a:spAutoFit/>
          </a:bodyPr>
          <a:lstStyle/>
          <a:p>
            <a:r>
              <a:rPr lang="en-US" sz="2800" dirty="0">
                <a:cs typeface="Calibri"/>
              </a:rPr>
              <a:t>Describe the key results of the transformation. Was it a success?</a:t>
            </a:r>
          </a:p>
        </p:txBody>
      </p:sp>
    </p:spTree>
    <p:extLst>
      <p:ext uri="{BB962C8B-B14F-4D97-AF65-F5344CB8AC3E}">
        <p14:creationId xmlns:p14="http://schemas.microsoft.com/office/powerpoint/2010/main" val="12052451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B12707AF-39D1-C3CE-A5A0-DB81C807EEB0}"/>
              </a:ext>
            </a:extLst>
          </p:cNvPr>
          <p:cNvSpPr>
            <a:spLocks noGrp="1"/>
          </p:cNvSpPr>
          <p:nvPr>
            <p:ph type="body" sz="quarter" idx="20"/>
          </p:nvPr>
        </p:nvSpPr>
        <p:spPr>
          <a:xfrm>
            <a:off x="509285" y="798167"/>
            <a:ext cx="8895972" cy="549856"/>
          </a:xfrm>
        </p:spPr>
        <p:txBody>
          <a:bodyPr>
            <a:normAutofit/>
          </a:bodyPr>
          <a:lstStyle/>
          <a:p>
            <a:r>
              <a:rPr lang="en-US"/>
              <a:t>Comparison with Other Frameworks</a:t>
            </a:r>
            <a:endParaRPr lang="en-IN"/>
          </a:p>
        </p:txBody>
      </p:sp>
      <p:graphicFrame>
        <p:nvGraphicFramePr>
          <p:cNvPr id="8" name="TextBox 1">
            <a:extLst>
              <a:ext uri="{FF2B5EF4-FFF2-40B4-BE49-F238E27FC236}">
                <a16:creationId xmlns:a16="http://schemas.microsoft.com/office/drawing/2014/main" id="{3EA609C9-CFF0-ED70-A155-25AF263C863E}"/>
              </a:ext>
            </a:extLst>
          </p:cNvPr>
          <p:cNvGraphicFramePr/>
          <p:nvPr/>
        </p:nvGraphicFramePr>
        <p:xfrm>
          <a:off x="509285" y="1622603"/>
          <a:ext cx="10190201" cy="397031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21215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B12707AF-39D1-C3CE-A5A0-DB81C807EEB0}"/>
              </a:ext>
            </a:extLst>
          </p:cNvPr>
          <p:cNvSpPr>
            <a:spLocks noGrp="1"/>
          </p:cNvSpPr>
          <p:nvPr>
            <p:ph type="body" sz="quarter" idx="20"/>
          </p:nvPr>
        </p:nvSpPr>
        <p:spPr>
          <a:xfrm>
            <a:off x="509284" y="798167"/>
            <a:ext cx="9472915" cy="549856"/>
          </a:xfrm>
        </p:spPr>
        <p:txBody>
          <a:bodyPr>
            <a:normAutofit fontScale="92500"/>
          </a:bodyPr>
          <a:lstStyle/>
          <a:p>
            <a:r>
              <a:rPr lang="en-US"/>
              <a:t>Strategic Benefits of Implementing </a:t>
            </a:r>
            <a:r>
              <a:rPr lang="en-US" err="1"/>
              <a:t>LeSS</a:t>
            </a:r>
            <a:r>
              <a:rPr lang="en-US"/>
              <a:t> at </a:t>
            </a:r>
            <a:r>
              <a:rPr lang="en-US" err="1"/>
              <a:t>Raiffeisenbank</a:t>
            </a:r>
            <a:endParaRPr lang="en-IN"/>
          </a:p>
        </p:txBody>
      </p:sp>
      <p:graphicFrame>
        <p:nvGraphicFramePr>
          <p:cNvPr id="8" name="TextBox 1">
            <a:extLst>
              <a:ext uri="{FF2B5EF4-FFF2-40B4-BE49-F238E27FC236}">
                <a16:creationId xmlns:a16="http://schemas.microsoft.com/office/drawing/2014/main" id="{CDD74B63-4058-3371-CCCC-8540D15412A7}"/>
              </a:ext>
            </a:extLst>
          </p:cNvPr>
          <p:cNvGraphicFramePr/>
          <p:nvPr/>
        </p:nvGraphicFramePr>
        <p:xfrm>
          <a:off x="381000" y="1436914"/>
          <a:ext cx="10341429" cy="43077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412156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324707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621BA30-D4B2-A513-0371-FF4AD9241C64}"/>
              </a:ext>
            </a:extLst>
          </p:cNvPr>
          <p:cNvSpPr>
            <a:spLocks noGrp="1"/>
          </p:cNvSpPr>
          <p:nvPr>
            <p:ph type="body" sz="quarter" idx="18"/>
          </p:nvPr>
        </p:nvSpPr>
        <p:spPr>
          <a:xfrm>
            <a:off x="509285" y="1560724"/>
            <a:ext cx="10151281" cy="3736552"/>
          </a:xfrm>
        </p:spPr>
        <p:txBody>
          <a:bodyPr>
            <a:normAutofit fontScale="92500"/>
          </a:bodyPr>
          <a:lstStyle/>
          <a:p>
            <a:pPr>
              <a:lnSpc>
                <a:spcPct val="100000"/>
              </a:lnSpc>
            </a:pPr>
            <a:r>
              <a:rPr lang="en-US" sz="2400">
                <a:latin typeface="Calibri"/>
                <a:cs typeface="Calibri"/>
              </a:rPr>
              <a:t>Today, Raiffeisen Bank International expects to be told by European regulators to slash lending and payments involving Russia. </a:t>
            </a:r>
          </a:p>
          <a:p>
            <a:pPr>
              <a:lnSpc>
                <a:spcPct val="100000"/>
              </a:lnSpc>
            </a:pPr>
            <a:r>
              <a:rPr lang="en-US" sz="2400">
                <a:latin typeface="Calibri"/>
                <a:cs typeface="Calibri"/>
              </a:rPr>
              <a:t>According to the latest draft of proposals from the European Central Bank (ECB), RBI will need to cut loans to customers in Russia and international payments from Russia by 65% before 2026. </a:t>
            </a:r>
          </a:p>
          <a:p>
            <a:pPr>
              <a:lnSpc>
                <a:spcPct val="100000"/>
              </a:lnSpc>
            </a:pPr>
            <a:r>
              <a:rPr lang="en-US" sz="2400">
                <a:latin typeface="Calibri"/>
                <a:cs typeface="Calibri"/>
              </a:rPr>
              <a:t>RBI has repeatedly committed to spinning off its Russian division over the course of the past two years since the invasion but has failed to do so. </a:t>
            </a:r>
          </a:p>
          <a:p>
            <a:pPr>
              <a:lnSpc>
                <a:spcPct val="100000"/>
              </a:lnSpc>
            </a:pPr>
            <a:r>
              <a:rPr lang="en-US" sz="2400">
                <a:latin typeface="Calibri"/>
                <a:cs typeface="Calibri"/>
              </a:rPr>
              <a:t>How could the decision to adopt agile thinking and the </a:t>
            </a:r>
            <a:r>
              <a:rPr lang="en-US" sz="2400" err="1">
                <a:latin typeface="Calibri"/>
                <a:cs typeface="Calibri"/>
              </a:rPr>
              <a:t>LeSS</a:t>
            </a:r>
            <a:r>
              <a:rPr lang="en-US" sz="2400">
                <a:latin typeface="Calibri"/>
                <a:cs typeface="Calibri"/>
              </a:rPr>
              <a:t> framework potentially help RBI in making this massive adjustment to its business model in the near future?</a:t>
            </a:r>
          </a:p>
          <a:p>
            <a:endParaRPr lang="en-IN" sz="2400">
              <a:latin typeface="Calibri"/>
              <a:cs typeface="Calibri"/>
            </a:endParaRPr>
          </a:p>
        </p:txBody>
      </p:sp>
      <p:sp>
        <p:nvSpPr>
          <p:cNvPr id="6" name="Text Placeholder 5">
            <a:extLst>
              <a:ext uri="{FF2B5EF4-FFF2-40B4-BE49-F238E27FC236}">
                <a16:creationId xmlns:a16="http://schemas.microsoft.com/office/drawing/2014/main" id="{B12707AF-39D1-C3CE-A5A0-DB81C807EEB0}"/>
              </a:ext>
            </a:extLst>
          </p:cNvPr>
          <p:cNvSpPr>
            <a:spLocks noGrp="1"/>
          </p:cNvSpPr>
          <p:nvPr>
            <p:ph type="body" sz="quarter" idx="20"/>
          </p:nvPr>
        </p:nvSpPr>
        <p:spPr>
          <a:xfrm>
            <a:off x="509285" y="742410"/>
            <a:ext cx="6272515" cy="549856"/>
          </a:xfrm>
        </p:spPr>
        <p:txBody>
          <a:bodyPr/>
          <a:lstStyle/>
          <a:p>
            <a:r>
              <a:rPr lang="en-IN">
                <a:latin typeface="Calibri"/>
                <a:cs typeface="Calibri"/>
              </a:rPr>
              <a:t>Part II – Question Five</a:t>
            </a:r>
          </a:p>
        </p:txBody>
      </p:sp>
    </p:spTree>
    <p:extLst>
      <p:ext uri="{BB962C8B-B14F-4D97-AF65-F5344CB8AC3E}">
        <p14:creationId xmlns:p14="http://schemas.microsoft.com/office/powerpoint/2010/main" val="37928263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B12707AF-39D1-C3CE-A5A0-DB81C807EEB0}"/>
              </a:ext>
            </a:extLst>
          </p:cNvPr>
          <p:cNvSpPr>
            <a:spLocks noGrp="1"/>
          </p:cNvSpPr>
          <p:nvPr>
            <p:ph type="body" sz="quarter" idx="20"/>
          </p:nvPr>
        </p:nvSpPr>
        <p:spPr>
          <a:xfrm>
            <a:off x="509284" y="419026"/>
            <a:ext cx="6272515" cy="549856"/>
          </a:xfrm>
        </p:spPr>
        <p:txBody>
          <a:bodyPr/>
          <a:lstStyle/>
          <a:p>
            <a:r>
              <a:rPr lang="en-IN">
                <a:latin typeface="Calibri"/>
                <a:cs typeface="Calibri"/>
              </a:rPr>
              <a:t>Importance of Cultural Change</a:t>
            </a:r>
          </a:p>
        </p:txBody>
      </p:sp>
      <p:pic>
        <p:nvPicPr>
          <p:cNvPr id="4098" name="Picture 2" descr="Core Tenets of Organizational Culture">
            <a:extLst>
              <a:ext uri="{FF2B5EF4-FFF2-40B4-BE49-F238E27FC236}">
                <a16:creationId xmlns:a16="http://schemas.microsoft.com/office/drawing/2014/main" id="{9DE9C6D3-2C6D-281B-0ED7-63275BAF6C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48607" y="968882"/>
            <a:ext cx="8142729" cy="50892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09283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B12707AF-39D1-C3CE-A5A0-DB81C807EEB0}"/>
              </a:ext>
            </a:extLst>
          </p:cNvPr>
          <p:cNvSpPr>
            <a:spLocks noGrp="1"/>
          </p:cNvSpPr>
          <p:nvPr>
            <p:ph type="body" sz="quarter" idx="20"/>
          </p:nvPr>
        </p:nvSpPr>
        <p:spPr>
          <a:xfrm>
            <a:off x="545861" y="259722"/>
            <a:ext cx="6272515" cy="549856"/>
          </a:xfrm>
        </p:spPr>
        <p:txBody>
          <a:bodyPr/>
          <a:lstStyle/>
          <a:p>
            <a:r>
              <a:rPr lang="en-IN">
                <a:latin typeface="Calibri"/>
                <a:cs typeface="Calibri"/>
              </a:rPr>
              <a:t>The call for Servant Leadership</a:t>
            </a:r>
          </a:p>
        </p:txBody>
      </p:sp>
      <p:pic>
        <p:nvPicPr>
          <p:cNvPr id="8" name="Picture 7">
            <a:extLst>
              <a:ext uri="{FF2B5EF4-FFF2-40B4-BE49-F238E27FC236}">
                <a16:creationId xmlns:a16="http://schemas.microsoft.com/office/drawing/2014/main" id="{65453559-2F8F-4B55-EB33-24730E6BE500}"/>
              </a:ext>
            </a:extLst>
          </p:cNvPr>
          <p:cNvPicPr>
            <a:picLocks noChangeAspect="1"/>
          </p:cNvPicPr>
          <p:nvPr/>
        </p:nvPicPr>
        <p:blipFill>
          <a:blip r:embed="rId3"/>
          <a:stretch>
            <a:fillRect/>
          </a:stretch>
        </p:blipFill>
        <p:spPr>
          <a:xfrm>
            <a:off x="1743441" y="992458"/>
            <a:ext cx="7940837" cy="5055964"/>
          </a:xfrm>
          <a:prstGeom prst="rect">
            <a:avLst/>
          </a:prstGeom>
        </p:spPr>
      </p:pic>
    </p:spTree>
    <p:extLst>
      <p:ext uri="{BB962C8B-B14F-4D97-AF65-F5344CB8AC3E}">
        <p14:creationId xmlns:p14="http://schemas.microsoft.com/office/powerpoint/2010/main" val="26113003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D248B075-CB3D-33AF-3760-D31F21605BEE}"/>
              </a:ext>
            </a:extLst>
          </p:cNvPr>
          <p:cNvSpPr>
            <a:spLocks noGrp="1"/>
          </p:cNvSpPr>
          <p:nvPr>
            <p:ph type="body" sz="quarter" idx="20"/>
          </p:nvPr>
        </p:nvSpPr>
        <p:spPr>
          <a:xfrm>
            <a:off x="509285" y="421871"/>
            <a:ext cx="6272515" cy="549856"/>
          </a:xfrm>
        </p:spPr>
        <p:txBody>
          <a:bodyPr/>
          <a:lstStyle/>
          <a:p>
            <a:r>
              <a:rPr lang="en-US">
                <a:latin typeface="Calibri"/>
                <a:cs typeface="Calibri"/>
              </a:rPr>
              <a:t>The Agile Way</a:t>
            </a:r>
          </a:p>
        </p:txBody>
      </p:sp>
      <p:pic>
        <p:nvPicPr>
          <p:cNvPr id="10" name="Picture 9">
            <a:extLst>
              <a:ext uri="{FF2B5EF4-FFF2-40B4-BE49-F238E27FC236}">
                <a16:creationId xmlns:a16="http://schemas.microsoft.com/office/drawing/2014/main" id="{6226E068-F7BA-7265-97AA-EE421A55652B}"/>
              </a:ext>
            </a:extLst>
          </p:cNvPr>
          <p:cNvPicPr>
            <a:picLocks noChangeAspect="1"/>
          </p:cNvPicPr>
          <p:nvPr/>
        </p:nvPicPr>
        <p:blipFill>
          <a:blip r:embed="rId3"/>
          <a:stretch>
            <a:fillRect/>
          </a:stretch>
        </p:blipFill>
        <p:spPr>
          <a:xfrm>
            <a:off x="509285" y="1530585"/>
            <a:ext cx="2743200" cy="2743200"/>
          </a:xfrm>
          <a:prstGeom prst="rect">
            <a:avLst/>
          </a:prstGeom>
        </p:spPr>
      </p:pic>
      <p:pic>
        <p:nvPicPr>
          <p:cNvPr id="14" name="Picture 13">
            <a:extLst>
              <a:ext uri="{FF2B5EF4-FFF2-40B4-BE49-F238E27FC236}">
                <a16:creationId xmlns:a16="http://schemas.microsoft.com/office/drawing/2014/main" id="{5328FB9F-EDD7-5DF2-8B0F-0DFF0222CCD5}"/>
              </a:ext>
            </a:extLst>
          </p:cNvPr>
          <p:cNvPicPr>
            <a:picLocks noChangeAspect="1"/>
          </p:cNvPicPr>
          <p:nvPr/>
        </p:nvPicPr>
        <p:blipFill>
          <a:blip r:embed="rId4"/>
          <a:stretch>
            <a:fillRect/>
          </a:stretch>
        </p:blipFill>
        <p:spPr>
          <a:xfrm>
            <a:off x="4038600" y="1530585"/>
            <a:ext cx="2743200" cy="2743200"/>
          </a:xfrm>
          <a:prstGeom prst="rect">
            <a:avLst/>
          </a:prstGeom>
        </p:spPr>
      </p:pic>
      <p:pic>
        <p:nvPicPr>
          <p:cNvPr id="20" name="Picture 19">
            <a:extLst>
              <a:ext uri="{FF2B5EF4-FFF2-40B4-BE49-F238E27FC236}">
                <a16:creationId xmlns:a16="http://schemas.microsoft.com/office/drawing/2014/main" id="{40689C18-724D-ABC4-5678-DC48C225D22E}"/>
              </a:ext>
            </a:extLst>
          </p:cNvPr>
          <p:cNvPicPr>
            <a:picLocks noChangeAspect="1"/>
          </p:cNvPicPr>
          <p:nvPr/>
        </p:nvPicPr>
        <p:blipFill>
          <a:blip r:embed="rId5"/>
          <a:stretch>
            <a:fillRect/>
          </a:stretch>
        </p:blipFill>
        <p:spPr>
          <a:xfrm>
            <a:off x="7567915" y="1530585"/>
            <a:ext cx="2743200" cy="2743200"/>
          </a:xfrm>
          <a:prstGeom prst="rect">
            <a:avLst/>
          </a:prstGeom>
        </p:spPr>
      </p:pic>
      <p:sp>
        <p:nvSpPr>
          <p:cNvPr id="22" name="TextBox 21">
            <a:extLst>
              <a:ext uri="{FF2B5EF4-FFF2-40B4-BE49-F238E27FC236}">
                <a16:creationId xmlns:a16="http://schemas.microsoft.com/office/drawing/2014/main" id="{F81CA538-225E-F75D-0D11-7FA494CFB61C}"/>
              </a:ext>
            </a:extLst>
          </p:cNvPr>
          <p:cNvSpPr txBox="1"/>
          <p:nvPr/>
        </p:nvSpPr>
        <p:spPr>
          <a:xfrm>
            <a:off x="4038600" y="4424304"/>
            <a:ext cx="2743200" cy="1200329"/>
          </a:xfrm>
          <a:prstGeom prst="rect">
            <a:avLst/>
          </a:prstGeom>
          <a:noFill/>
        </p:spPr>
        <p:txBody>
          <a:bodyPr wrap="square" rtlCol="0">
            <a:spAutoFit/>
          </a:bodyPr>
          <a:lstStyle/>
          <a:p>
            <a:pPr algn="ctr"/>
            <a:r>
              <a:rPr lang="en-US" sz="2400"/>
              <a:t>Customer collaboration over contract negotiation</a:t>
            </a:r>
          </a:p>
        </p:txBody>
      </p:sp>
      <p:sp>
        <p:nvSpPr>
          <p:cNvPr id="23" name="TextBox 22">
            <a:extLst>
              <a:ext uri="{FF2B5EF4-FFF2-40B4-BE49-F238E27FC236}">
                <a16:creationId xmlns:a16="http://schemas.microsoft.com/office/drawing/2014/main" id="{48B22A37-E848-DF62-C121-D1E792CEBD70}"/>
              </a:ext>
            </a:extLst>
          </p:cNvPr>
          <p:cNvSpPr txBox="1"/>
          <p:nvPr/>
        </p:nvSpPr>
        <p:spPr>
          <a:xfrm>
            <a:off x="7567915" y="4424304"/>
            <a:ext cx="2743200" cy="1200329"/>
          </a:xfrm>
          <a:prstGeom prst="rect">
            <a:avLst/>
          </a:prstGeom>
          <a:noFill/>
        </p:spPr>
        <p:txBody>
          <a:bodyPr wrap="square" rtlCol="0">
            <a:spAutoFit/>
          </a:bodyPr>
          <a:lstStyle/>
          <a:p>
            <a:pPr algn="ctr"/>
            <a:r>
              <a:rPr lang="en-US" sz="2400"/>
              <a:t>Responding to change over following a plan</a:t>
            </a:r>
          </a:p>
        </p:txBody>
      </p:sp>
      <p:sp>
        <p:nvSpPr>
          <p:cNvPr id="24" name="TextBox 23">
            <a:extLst>
              <a:ext uri="{FF2B5EF4-FFF2-40B4-BE49-F238E27FC236}">
                <a16:creationId xmlns:a16="http://schemas.microsoft.com/office/drawing/2014/main" id="{BB02EBEE-B5D3-F752-BCF5-CB41D2235879}"/>
              </a:ext>
            </a:extLst>
          </p:cNvPr>
          <p:cNvSpPr txBox="1"/>
          <p:nvPr/>
        </p:nvSpPr>
        <p:spPr>
          <a:xfrm>
            <a:off x="509285" y="4424304"/>
            <a:ext cx="2743200" cy="1200329"/>
          </a:xfrm>
          <a:prstGeom prst="rect">
            <a:avLst/>
          </a:prstGeom>
          <a:noFill/>
        </p:spPr>
        <p:txBody>
          <a:bodyPr wrap="square" rtlCol="0">
            <a:spAutoFit/>
          </a:bodyPr>
          <a:lstStyle/>
          <a:p>
            <a:pPr algn="ctr"/>
            <a:r>
              <a:rPr lang="en-US" sz="2400"/>
              <a:t>Individuals and Interactions over processes and tools</a:t>
            </a:r>
          </a:p>
        </p:txBody>
      </p:sp>
    </p:spTree>
    <p:extLst>
      <p:ext uri="{BB962C8B-B14F-4D97-AF65-F5344CB8AC3E}">
        <p14:creationId xmlns:p14="http://schemas.microsoft.com/office/powerpoint/2010/main" val="34937044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ED5D36F9-74CC-F6B4-A38D-98A6D2ED7FD0}"/>
              </a:ext>
            </a:extLst>
          </p:cNvPr>
          <p:cNvSpPr>
            <a:spLocks noGrp="1"/>
          </p:cNvSpPr>
          <p:nvPr>
            <p:ph type="body" sz="quarter" idx="20"/>
          </p:nvPr>
        </p:nvSpPr>
        <p:spPr>
          <a:xfrm>
            <a:off x="533669" y="523239"/>
            <a:ext cx="6272515" cy="549856"/>
          </a:xfrm>
        </p:spPr>
        <p:txBody>
          <a:bodyPr/>
          <a:lstStyle/>
          <a:p>
            <a:r>
              <a:rPr lang="en-US">
                <a:latin typeface="Calibri"/>
                <a:cs typeface="Calibri"/>
              </a:rPr>
              <a:t>What is </a:t>
            </a:r>
            <a:r>
              <a:rPr lang="en-US" err="1">
                <a:latin typeface="Calibri"/>
                <a:cs typeface="Calibri"/>
              </a:rPr>
              <a:t>LeSS</a:t>
            </a:r>
            <a:r>
              <a:rPr lang="en-US">
                <a:latin typeface="Calibri"/>
                <a:cs typeface="Calibri"/>
              </a:rPr>
              <a:t>?</a:t>
            </a:r>
          </a:p>
        </p:txBody>
      </p:sp>
      <p:pic>
        <p:nvPicPr>
          <p:cNvPr id="2050" name="Picture 2">
            <a:extLst>
              <a:ext uri="{FF2B5EF4-FFF2-40B4-BE49-F238E27FC236}">
                <a16:creationId xmlns:a16="http://schemas.microsoft.com/office/drawing/2014/main" id="{03DB6E0E-B358-3AC3-02EC-7BD935FDB2E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57187" y="792997"/>
            <a:ext cx="7902205" cy="54006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94673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9CC56E80-531B-EE6A-2BD2-0BBD627E2E16}"/>
              </a:ext>
            </a:extLst>
          </p:cNvPr>
          <p:cNvSpPr>
            <a:spLocks noGrp="1"/>
          </p:cNvSpPr>
          <p:nvPr>
            <p:ph type="body" sz="quarter" idx="20"/>
          </p:nvPr>
        </p:nvSpPr>
        <p:spPr>
          <a:xfrm>
            <a:off x="330544" y="450093"/>
            <a:ext cx="6272515" cy="549856"/>
          </a:xfrm>
        </p:spPr>
        <p:txBody>
          <a:bodyPr/>
          <a:lstStyle/>
          <a:p>
            <a:r>
              <a:rPr lang="en-US">
                <a:latin typeface="Calibri"/>
                <a:cs typeface="Calibri"/>
              </a:rPr>
              <a:t>Iterative and Incremental</a:t>
            </a:r>
          </a:p>
        </p:txBody>
      </p:sp>
      <p:pic>
        <p:nvPicPr>
          <p:cNvPr id="3074" name="Picture 2" descr="Agile Must Be Both Iterative and Incremental | by Mahmoud Ma'ayta | Medium">
            <a:extLst>
              <a:ext uri="{FF2B5EF4-FFF2-40B4-BE49-F238E27FC236}">
                <a16:creationId xmlns:a16="http://schemas.microsoft.com/office/drawing/2014/main" id="{E7C2D659-BED9-D31C-72B8-0055DA8D40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4136" y="1683412"/>
            <a:ext cx="10244345" cy="35040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28349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9CC56E80-531B-EE6A-2BD2-0BBD627E2E16}"/>
              </a:ext>
            </a:extLst>
          </p:cNvPr>
          <p:cNvSpPr>
            <a:spLocks noGrp="1"/>
          </p:cNvSpPr>
          <p:nvPr>
            <p:ph type="body" sz="quarter" idx="20"/>
          </p:nvPr>
        </p:nvSpPr>
        <p:spPr>
          <a:xfrm>
            <a:off x="509285" y="407824"/>
            <a:ext cx="6272515" cy="549856"/>
          </a:xfrm>
        </p:spPr>
        <p:txBody>
          <a:bodyPr/>
          <a:lstStyle/>
          <a:p>
            <a:r>
              <a:rPr lang="en-US">
                <a:latin typeface="Calibri"/>
                <a:cs typeface="Calibri"/>
              </a:rPr>
              <a:t>Communication and Collaboration</a:t>
            </a:r>
          </a:p>
        </p:txBody>
      </p:sp>
      <p:pic>
        <p:nvPicPr>
          <p:cNvPr id="3" name="Picture 2" descr="A person and person writing on a board">
            <a:extLst>
              <a:ext uri="{FF2B5EF4-FFF2-40B4-BE49-F238E27FC236}">
                <a16:creationId xmlns:a16="http://schemas.microsoft.com/office/drawing/2014/main" id="{3D1E5BA1-45B3-2889-CFD0-DCE479AE168F}"/>
              </a:ext>
            </a:extLst>
          </p:cNvPr>
          <p:cNvPicPr>
            <a:picLocks noChangeAspect="1"/>
          </p:cNvPicPr>
          <p:nvPr/>
        </p:nvPicPr>
        <p:blipFill>
          <a:blip r:embed="rId3"/>
          <a:stretch>
            <a:fillRect/>
          </a:stretch>
        </p:blipFill>
        <p:spPr>
          <a:xfrm>
            <a:off x="1694688" y="435864"/>
            <a:ext cx="7981696" cy="5986272"/>
          </a:xfrm>
          <a:prstGeom prst="rect">
            <a:avLst/>
          </a:prstGeom>
        </p:spPr>
      </p:pic>
    </p:spTree>
    <p:extLst>
      <p:ext uri="{BB962C8B-B14F-4D97-AF65-F5344CB8AC3E}">
        <p14:creationId xmlns:p14="http://schemas.microsoft.com/office/powerpoint/2010/main" val="14295677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B12707AF-39D1-C3CE-A5A0-DB81C807EEB0}"/>
              </a:ext>
            </a:extLst>
          </p:cNvPr>
          <p:cNvSpPr>
            <a:spLocks noGrp="1"/>
          </p:cNvSpPr>
          <p:nvPr>
            <p:ph type="body" sz="quarter" idx="20"/>
          </p:nvPr>
        </p:nvSpPr>
        <p:spPr/>
        <p:txBody>
          <a:bodyPr/>
          <a:lstStyle/>
          <a:p>
            <a:r>
              <a:rPr lang="en-IN">
                <a:latin typeface="+mn-lt"/>
              </a:rPr>
              <a:t>Key Results of Transformation</a:t>
            </a:r>
          </a:p>
        </p:txBody>
      </p:sp>
      <p:graphicFrame>
        <p:nvGraphicFramePr>
          <p:cNvPr id="3" name="Diagram 2">
            <a:extLst>
              <a:ext uri="{FF2B5EF4-FFF2-40B4-BE49-F238E27FC236}">
                <a16:creationId xmlns:a16="http://schemas.microsoft.com/office/drawing/2014/main" id="{2E05603A-F3D9-E826-B063-44F24CC0B14F}"/>
              </a:ext>
            </a:extLst>
          </p:cNvPr>
          <p:cNvGraphicFramePr/>
          <p:nvPr>
            <p:extLst>
              <p:ext uri="{D42A27DB-BD31-4B8C-83A1-F6EECF244321}">
                <p14:modId xmlns:p14="http://schemas.microsoft.com/office/powerpoint/2010/main" val="3016011999"/>
              </p:ext>
            </p:extLst>
          </p:nvPr>
        </p:nvGraphicFramePr>
        <p:xfrm>
          <a:off x="-789139" y="1853853"/>
          <a:ext cx="10935221" cy="379538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109060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1892005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A4F078F-EC40-7253-2865-4185543E89D9}"/>
              </a:ext>
            </a:extLst>
          </p:cNvPr>
          <p:cNvSpPr>
            <a:spLocks noGrp="1"/>
          </p:cNvSpPr>
          <p:nvPr>
            <p:ph type="body" sz="quarter" idx="20"/>
          </p:nvPr>
        </p:nvSpPr>
        <p:spPr/>
        <p:txBody>
          <a:bodyPr/>
          <a:lstStyle/>
          <a:p>
            <a:r>
              <a:rPr lang="en-US" sz="3200">
                <a:solidFill>
                  <a:srgbClr val="910513"/>
                </a:solidFill>
                <a:latin typeface="+mn-lt"/>
              </a:rPr>
              <a:t>Strategic Shift Towards Digitalization</a:t>
            </a:r>
          </a:p>
          <a:p>
            <a:endParaRPr lang="en-US">
              <a:solidFill>
                <a:srgbClr val="910513"/>
              </a:solidFill>
              <a:latin typeface="+mn-lt"/>
            </a:endParaRPr>
          </a:p>
        </p:txBody>
      </p:sp>
      <p:graphicFrame>
        <p:nvGraphicFramePr>
          <p:cNvPr id="10" name="Diagram 9">
            <a:extLst>
              <a:ext uri="{FF2B5EF4-FFF2-40B4-BE49-F238E27FC236}">
                <a16:creationId xmlns:a16="http://schemas.microsoft.com/office/drawing/2014/main" id="{1451ADD1-7944-26AE-F693-51CE44618D04}"/>
              </a:ext>
            </a:extLst>
          </p:cNvPr>
          <p:cNvGraphicFramePr/>
          <p:nvPr>
            <p:extLst>
              <p:ext uri="{D42A27DB-BD31-4B8C-83A1-F6EECF244321}">
                <p14:modId xmlns:p14="http://schemas.microsoft.com/office/powerpoint/2010/main" val="2615753098"/>
              </p:ext>
            </p:extLst>
          </p:nvPr>
        </p:nvGraphicFramePr>
        <p:xfrm>
          <a:off x="509285" y="1704948"/>
          <a:ext cx="9893243" cy="366346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464986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E4F97F7B-4813-C4F8-1AE2-1F9B0B7BF5BB}"/>
              </a:ext>
            </a:extLst>
          </p:cNvPr>
          <p:cNvSpPr>
            <a:spLocks noGrp="1"/>
          </p:cNvSpPr>
          <p:nvPr>
            <p:ph type="body" sz="quarter" idx="13"/>
          </p:nvPr>
        </p:nvSpPr>
        <p:spPr>
          <a:xfrm>
            <a:off x="509286" y="1034872"/>
            <a:ext cx="6259179" cy="425450"/>
          </a:xfrm>
        </p:spPr>
        <p:txBody>
          <a:bodyPr/>
          <a:lstStyle/>
          <a:p>
            <a:r>
              <a:rPr lang="en-US" sz="1800" kern="1200">
                <a:solidFill>
                  <a:schemeClr val="bg2">
                    <a:lumMod val="50000"/>
                  </a:schemeClr>
                </a:solidFill>
                <a:latin typeface="+mj-lt"/>
                <a:ea typeface="+mn-ea"/>
                <a:cs typeface="+mn-cs"/>
              </a:rPr>
              <a:t>Driving Profitability and Market Recognition</a:t>
            </a:r>
            <a:endParaRPr lang="en-US" sz="1800">
              <a:solidFill>
                <a:schemeClr val="bg2">
                  <a:lumMod val="50000"/>
                </a:schemeClr>
              </a:solidFill>
              <a:latin typeface="+mj-lt"/>
            </a:endParaRPr>
          </a:p>
          <a:p>
            <a:endParaRPr lang="en-US" sz="1800">
              <a:solidFill>
                <a:schemeClr val="bg2">
                  <a:lumMod val="50000"/>
                </a:schemeClr>
              </a:solidFill>
              <a:latin typeface="+mj-lt"/>
            </a:endParaRPr>
          </a:p>
        </p:txBody>
      </p:sp>
      <p:sp>
        <p:nvSpPr>
          <p:cNvPr id="5" name="Text Placeholder 4">
            <a:extLst>
              <a:ext uri="{FF2B5EF4-FFF2-40B4-BE49-F238E27FC236}">
                <a16:creationId xmlns:a16="http://schemas.microsoft.com/office/drawing/2014/main" id="{C5CA70D1-4A4E-F2EA-1892-8456A0575D58}"/>
              </a:ext>
            </a:extLst>
          </p:cNvPr>
          <p:cNvSpPr>
            <a:spLocks noGrp="1"/>
          </p:cNvSpPr>
          <p:nvPr>
            <p:ph type="body" sz="quarter" idx="20"/>
          </p:nvPr>
        </p:nvSpPr>
        <p:spPr>
          <a:xfrm>
            <a:off x="509286" y="485016"/>
            <a:ext cx="8597137" cy="549856"/>
          </a:xfrm>
        </p:spPr>
        <p:txBody>
          <a:bodyPr>
            <a:noAutofit/>
          </a:bodyPr>
          <a:lstStyle/>
          <a:p>
            <a:r>
              <a:rPr lang="en-US" b="0" i="0">
                <a:solidFill>
                  <a:srgbClr val="910513"/>
                </a:solidFill>
                <a:effectLst/>
                <a:highlight>
                  <a:srgbClr val="FFFFFF"/>
                </a:highlight>
                <a:latin typeface="+mn-lt"/>
              </a:rPr>
              <a:t>Financial Strength</a:t>
            </a:r>
            <a:endParaRPr lang="en-US">
              <a:solidFill>
                <a:srgbClr val="910513"/>
              </a:solidFill>
              <a:latin typeface="+mn-lt"/>
            </a:endParaRPr>
          </a:p>
        </p:txBody>
      </p:sp>
      <p:graphicFrame>
        <p:nvGraphicFramePr>
          <p:cNvPr id="10" name="Diagram 9">
            <a:extLst>
              <a:ext uri="{FF2B5EF4-FFF2-40B4-BE49-F238E27FC236}">
                <a16:creationId xmlns:a16="http://schemas.microsoft.com/office/drawing/2014/main" id="{79792BB6-28A4-0902-4B91-52B470B6BF4A}"/>
              </a:ext>
            </a:extLst>
          </p:cNvPr>
          <p:cNvGraphicFramePr/>
          <p:nvPr>
            <p:extLst>
              <p:ext uri="{D42A27DB-BD31-4B8C-83A1-F6EECF244321}">
                <p14:modId xmlns:p14="http://schemas.microsoft.com/office/powerpoint/2010/main" val="2244246413"/>
              </p:ext>
            </p:extLst>
          </p:nvPr>
        </p:nvGraphicFramePr>
        <p:xfrm>
          <a:off x="713984" y="1728593"/>
          <a:ext cx="9269260" cy="40255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887376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2BFB6CA-83ED-44A3-551A-070A610F3780}"/>
              </a:ext>
            </a:extLst>
          </p:cNvPr>
          <p:cNvSpPr>
            <a:spLocks noGrp="1"/>
          </p:cNvSpPr>
          <p:nvPr>
            <p:ph type="body" sz="quarter" idx="13"/>
          </p:nvPr>
        </p:nvSpPr>
        <p:spPr>
          <a:xfrm>
            <a:off x="511584" y="1065898"/>
            <a:ext cx="6259179" cy="425450"/>
          </a:xfrm>
        </p:spPr>
        <p:txBody>
          <a:bodyPr/>
          <a:lstStyle/>
          <a:p>
            <a:r>
              <a:rPr lang="en-US" sz="1800" i="0">
                <a:solidFill>
                  <a:srgbClr val="505759"/>
                </a:solidFill>
                <a:effectLst/>
                <a:highlight>
                  <a:srgbClr val="FFFFFF"/>
                </a:highlight>
                <a:latin typeface="+mj-lt"/>
              </a:rPr>
              <a:t>Increased Digital Service Utilization</a:t>
            </a:r>
            <a:endParaRPr lang="en-US" sz="1800">
              <a:solidFill>
                <a:srgbClr val="505759"/>
              </a:solidFill>
              <a:latin typeface="+mj-lt"/>
            </a:endParaRPr>
          </a:p>
        </p:txBody>
      </p:sp>
      <p:sp>
        <p:nvSpPr>
          <p:cNvPr id="5" name="Text Placeholder 4">
            <a:extLst>
              <a:ext uri="{FF2B5EF4-FFF2-40B4-BE49-F238E27FC236}">
                <a16:creationId xmlns:a16="http://schemas.microsoft.com/office/drawing/2014/main" id="{EAD27C97-2E2A-49D5-8A8B-109DF15D4559}"/>
              </a:ext>
            </a:extLst>
          </p:cNvPr>
          <p:cNvSpPr>
            <a:spLocks noGrp="1"/>
          </p:cNvSpPr>
          <p:nvPr>
            <p:ph type="body" sz="quarter" idx="20"/>
          </p:nvPr>
        </p:nvSpPr>
        <p:spPr>
          <a:xfrm>
            <a:off x="421602" y="560172"/>
            <a:ext cx="8321564" cy="549856"/>
          </a:xfrm>
        </p:spPr>
        <p:txBody>
          <a:bodyPr>
            <a:normAutofit/>
          </a:bodyPr>
          <a:lstStyle/>
          <a:p>
            <a:r>
              <a:rPr lang="en-US" sz="3200" kern="1200">
                <a:solidFill>
                  <a:srgbClr val="8A2332"/>
                </a:solidFill>
                <a:latin typeface="+mn-lt"/>
                <a:cs typeface="+mn-cs"/>
              </a:rPr>
              <a:t>Enhanced Customer Engagement</a:t>
            </a:r>
          </a:p>
        </p:txBody>
      </p:sp>
      <p:sp>
        <p:nvSpPr>
          <p:cNvPr id="10" name="Rectangle: Rounded Corners 9">
            <a:extLst>
              <a:ext uri="{FF2B5EF4-FFF2-40B4-BE49-F238E27FC236}">
                <a16:creationId xmlns:a16="http://schemas.microsoft.com/office/drawing/2014/main" id="{54F0CB6C-539A-EB5A-0E01-A3E97C584F12}"/>
              </a:ext>
            </a:extLst>
          </p:cNvPr>
          <p:cNvSpPr/>
          <p:nvPr/>
        </p:nvSpPr>
        <p:spPr>
          <a:xfrm>
            <a:off x="511586" y="1852545"/>
            <a:ext cx="9966323" cy="647774"/>
          </a:xfrm>
          <a:prstGeom prst="roundRect">
            <a:avLst>
              <a:gd name="adj" fmla="val 10000"/>
            </a:avLst>
          </a:prstGeom>
          <a:solidFill>
            <a:srgbClr val="881C1C"/>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txBody>
          <a:bodyPr anchor="ctr"/>
          <a:lstStyle/>
          <a:p>
            <a:r>
              <a:rPr lang="en-US" sz="2400" dirty="0">
                <a:solidFill>
                  <a:schemeClr val="bg1"/>
                </a:solidFill>
              </a:rPr>
              <a:t>Loan applications via Raiffeisen-Online app: 40% in 2018, 70% in 2019</a:t>
            </a:r>
          </a:p>
        </p:txBody>
      </p:sp>
      <p:sp>
        <p:nvSpPr>
          <p:cNvPr id="11" name="Rectangle: Rounded Corners 10">
            <a:extLst>
              <a:ext uri="{FF2B5EF4-FFF2-40B4-BE49-F238E27FC236}">
                <a16:creationId xmlns:a16="http://schemas.microsoft.com/office/drawing/2014/main" id="{5F682F10-5A24-8A38-BEB4-3D9210A4890A}"/>
              </a:ext>
            </a:extLst>
          </p:cNvPr>
          <p:cNvSpPr/>
          <p:nvPr/>
        </p:nvSpPr>
        <p:spPr>
          <a:xfrm>
            <a:off x="511586" y="2634554"/>
            <a:ext cx="9966323" cy="647774"/>
          </a:xfrm>
          <a:prstGeom prst="roundRect">
            <a:avLst>
              <a:gd name="adj" fmla="val 10000"/>
            </a:avLst>
          </a:prstGeom>
          <a:solidFill>
            <a:srgbClr val="881C1C"/>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txBody>
          <a:bodyPr anchor="ctr"/>
          <a:lstStyle/>
          <a:p>
            <a:r>
              <a:rPr lang="en-US" sz="2400" dirty="0">
                <a:solidFill>
                  <a:schemeClr val="bg1"/>
                </a:solidFill>
              </a:rPr>
              <a:t>Increase in online deposits and savings accounts</a:t>
            </a:r>
          </a:p>
        </p:txBody>
      </p:sp>
      <p:sp>
        <p:nvSpPr>
          <p:cNvPr id="12" name="Rectangle: Rounded Corners 11">
            <a:extLst>
              <a:ext uri="{FF2B5EF4-FFF2-40B4-BE49-F238E27FC236}">
                <a16:creationId xmlns:a16="http://schemas.microsoft.com/office/drawing/2014/main" id="{E7979564-7945-39F1-9B22-71C3165628E0}"/>
              </a:ext>
            </a:extLst>
          </p:cNvPr>
          <p:cNvSpPr/>
          <p:nvPr/>
        </p:nvSpPr>
        <p:spPr>
          <a:xfrm>
            <a:off x="511584" y="3404318"/>
            <a:ext cx="9966323" cy="647774"/>
          </a:xfrm>
          <a:prstGeom prst="roundRect">
            <a:avLst>
              <a:gd name="adj" fmla="val 10000"/>
            </a:avLst>
          </a:prstGeom>
          <a:solidFill>
            <a:srgbClr val="881C1C"/>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txBody>
          <a:bodyPr anchor="ctr"/>
          <a:lstStyle/>
          <a:p>
            <a:r>
              <a:rPr lang="en-US" sz="2400" dirty="0"/>
              <a:t> </a:t>
            </a:r>
            <a:r>
              <a:rPr lang="en-US" sz="2400" dirty="0">
                <a:solidFill>
                  <a:schemeClr val="bg1"/>
                </a:solidFill>
              </a:rPr>
              <a:t>Private customer growth: 12% by end of 2019, reaching two million</a:t>
            </a:r>
          </a:p>
        </p:txBody>
      </p:sp>
      <p:sp>
        <p:nvSpPr>
          <p:cNvPr id="13" name="Rectangle: Rounded Corners 12">
            <a:extLst>
              <a:ext uri="{FF2B5EF4-FFF2-40B4-BE49-F238E27FC236}">
                <a16:creationId xmlns:a16="http://schemas.microsoft.com/office/drawing/2014/main" id="{12B21808-9690-C011-1B84-9FB9536F8247}"/>
              </a:ext>
            </a:extLst>
          </p:cNvPr>
          <p:cNvSpPr/>
          <p:nvPr/>
        </p:nvSpPr>
        <p:spPr>
          <a:xfrm>
            <a:off x="511584" y="4174083"/>
            <a:ext cx="9966323" cy="647774"/>
          </a:xfrm>
          <a:prstGeom prst="roundRect">
            <a:avLst>
              <a:gd name="adj" fmla="val 10000"/>
            </a:avLst>
          </a:prstGeom>
          <a:solidFill>
            <a:srgbClr val="881C1C"/>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txBody>
          <a:bodyPr anchor="ctr"/>
          <a:lstStyle/>
          <a:p>
            <a:r>
              <a:rPr lang="en-US" sz="2400" dirty="0">
                <a:solidFill>
                  <a:schemeClr val="bg1"/>
                </a:solidFill>
              </a:rPr>
              <a:t>Corporate client segments also grew by 10-15%</a:t>
            </a:r>
          </a:p>
        </p:txBody>
      </p:sp>
      <p:sp>
        <p:nvSpPr>
          <p:cNvPr id="14" name="Rectangle: Rounded Corners 13">
            <a:extLst>
              <a:ext uri="{FF2B5EF4-FFF2-40B4-BE49-F238E27FC236}">
                <a16:creationId xmlns:a16="http://schemas.microsoft.com/office/drawing/2014/main" id="{27817079-0AC5-66C8-8E89-99A6295250A5}"/>
              </a:ext>
            </a:extLst>
          </p:cNvPr>
          <p:cNvSpPr/>
          <p:nvPr/>
        </p:nvSpPr>
        <p:spPr>
          <a:xfrm>
            <a:off x="511584" y="4931603"/>
            <a:ext cx="9966323" cy="647774"/>
          </a:xfrm>
          <a:prstGeom prst="roundRect">
            <a:avLst>
              <a:gd name="adj" fmla="val 10000"/>
            </a:avLst>
          </a:prstGeom>
          <a:solidFill>
            <a:srgbClr val="881C1C"/>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txBody>
          <a:bodyPr anchor="ctr"/>
          <a:lstStyle/>
          <a:p>
            <a:r>
              <a:rPr lang="en-US" sz="2400" dirty="0">
                <a:solidFill>
                  <a:schemeClr val="bg1"/>
                </a:solidFill>
              </a:rPr>
              <a:t>Ranked second in NPS by NAFI research center, after Tinkoff Bank</a:t>
            </a:r>
          </a:p>
        </p:txBody>
      </p:sp>
    </p:spTree>
    <p:extLst>
      <p:ext uri="{BB962C8B-B14F-4D97-AF65-F5344CB8AC3E}">
        <p14:creationId xmlns:p14="http://schemas.microsoft.com/office/powerpoint/2010/main" val="1639088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60C9294-0F9D-636C-4555-FA4983CB5079}"/>
              </a:ext>
            </a:extLst>
          </p:cNvPr>
          <p:cNvSpPr>
            <a:spLocks noGrp="1"/>
          </p:cNvSpPr>
          <p:nvPr>
            <p:ph type="body" sz="quarter" idx="13"/>
          </p:nvPr>
        </p:nvSpPr>
        <p:spPr>
          <a:xfrm>
            <a:off x="633898" y="1202901"/>
            <a:ext cx="6259179" cy="425450"/>
          </a:xfrm>
        </p:spPr>
        <p:txBody>
          <a:bodyPr/>
          <a:lstStyle/>
          <a:p>
            <a:r>
              <a:rPr lang="en-US" sz="1800" dirty="0">
                <a:solidFill>
                  <a:schemeClr val="bg2">
                    <a:lumMod val="50000"/>
                  </a:schemeClr>
                </a:solidFill>
              </a:rPr>
              <a:t>Covid-19 Impact</a:t>
            </a:r>
          </a:p>
        </p:txBody>
      </p:sp>
      <p:sp>
        <p:nvSpPr>
          <p:cNvPr id="5" name="Text Placeholder 4">
            <a:extLst>
              <a:ext uri="{FF2B5EF4-FFF2-40B4-BE49-F238E27FC236}">
                <a16:creationId xmlns:a16="http://schemas.microsoft.com/office/drawing/2014/main" id="{6FE483E0-1808-F496-3F2B-A51567E0B3C8}"/>
              </a:ext>
            </a:extLst>
          </p:cNvPr>
          <p:cNvSpPr>
            <a:spLocks noGrp="1"/>
          </p:cNvSpPr>
          <p:nvPr>
            <p:ph type="body" sz="quarter" idx="20"/>
          </p:nvPr>
        </p:nvSpPr>
        <p:spPr>
          <a:xfrm>
            <a:off x="509286" y="653045"/>
            <a:ext cx="7820523" cy="549856"/>
          </a:xfrm>
        </p:spPr>
        <p:txBody>
          <a:bodyPr>
            <a:noAutofit/>
          </a:bodyPr>
          <a:lstStyle/>
          <a:p>
            <a:r>
              <a:rPr lang="en-US" i="0" dirty="0">
                <a:solidFill>
                  <a:srgbClr val="910513"/>
                </a:solidFill>
                <a:effectLst/>
                <a:highlight>
                  <a:srgbClr val="FFFFFF"/>
                </a:highlight>
                <a:latin typeface="Söhne"/>
              </a:rPr>
              <a:t>Resilience During External Challenges </a:t>
            </a:r>
            <a:endParaRPr lang="en-US" dirty="0">
              <a:solidFill>
                <a:srgbClr val="910513"/>
              </a:solidFill>
            </a:endParaRPr>
          </a:p>
        </p:txBody>
      </p:sp>
      <p:graphicFrame>
        <p:nvGraphicFramePr>
          <p:cNvPr id="7" name="Diagram 6">
            <a:extLst>
              <a:ext uri="{FF2B5EF4-FFF2-40B4-BE49-F238E27FC236}">
                <a16:creationId xmlns:a16="http://schemas.microsoft.com/office/drawing/2014/main" id="{64A373FA-9909-1E7A-D948-61E0B4501D0F}"/>
              </a:ext>
            </a:extLst>
          </p:cNvPr>
          <p:cNvGraphicFramePr/>
          <p:nvPr/>
        </p:nvGraphicFramePr>
        <p:xfrm>
          <a:off x="1029918" y="1752757"/>
          <a:ext cx="7638093" cy="40715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150187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5631070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6">
            <a:extLst>
              <a:ext uri="{FF2B5EF4-FFF2-40B4-BE49-F238E27FC236}">
                <a16:creationId xmlns:a16="http://schemas.microsoft.com/office/drawing/2014/main" id="{1DA35239-3411-2C64-5CD4-F94166EF4D85}"/>
              </a:ext>
            </a:extLst>
          </p:cNvPr>
          <p:cNvSpPr txBox="1">
            <a:spLocks/>
          </p:cNvSpPr>
          <p:nvPr/>
        </p:nvSpPr>
        <p:spPr>
          <a:xfrm>
            <a:off x="507827" y="1035028"/>
            <a:ext cx="6272515" cy="549856"/>
          </a:xfrm>
          <a:prstGeom prst="rect">
            <a:avLst/>
          </a:prstGeom>
        </p:spPr>
        <p:txBody>
          <a:bodyPr lIns="91440" tIns="45720" rIns="91440" bIns="45720" anchor="t">
            <a:normAutofit/>
          </a:bodyPr>
          <a:lstStyle>
            <a:lvl1pPr marL="0" indent="0" algn="l" defTabSz="914400" rtl="0" eaLnBrk="1" latinLnBrk="0" hangingPunct="1">
              <a:lnSpc>
                <a:spcPct val="90000"/>
              </a:lnSpc>
              <a:spcBef>
                <a:spcPts val="1000"/>
              </a:spcBef>
              <a:buFont typeface="Arial" panose="020B0604020202020204" pitchFamily="34" charset="0"/>
              <a:buNone/>
              <a:defRPr sz="3200" b="0" i="0" kern="1200">
                <a:solidFill>
                  <a:srgbClr val="881C1C"/>
                </a:solidFill>
                <a:latin typeface="Times New Roman" panose="02020603050405020304" pitchFamily="18" charset="0"/>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atin typeface="+mn-lt"/>
              </a:rPr>
              <a:t>Part II – Question 2</a:t>
            </a:r>
          </a:p>
        </p:txBody>
      </p:sp>
      <p:sp>
        <p:nvSpPr>
          <p:cNvPr id="10" name="TextBox 9">
            <a:extLst>
              <a:ext uri="{FF2B5EF4-FFF2-40B4-BE49-F238E27FC236}">
                <a16:creationId xmlns:a16="http://schemas.microsoft.com/office/drawing/2014/main" id="{9CD13EEF-B1C5-6BE1-4D19-DE4BC3F1B53C}"/>
              </a:ext>
            </a:extLst>
          </p:cNvPr>
          <p:cNvSpPr txBox="1"/>
          <p:nvPr/>
        </p:nvSpPr>
        <p:spPr>
          <a:xfrm>
            <a:off x="507827" y="2552744"/>
            <a:ext cx="10236842" cy="523220"/>
          </a:xfrm>
          <a:prstGeom prst="rect">
            <a:avLst/>
          </a:prstGeom>
          <a:noFill/>
        </p:spPr>
        <p:txBody>
          <a:bodyPr wrap="square" lIns="91440" tIns="45720" rIns="91440" bIns="45720" rtlCol="0" anchor="t">
            <a:spAutoFit/>
          </a:bodyPr>
          <a:lstStyle/>
          <a:p>
            <a:r>
              <a:rPr lang="en-US" sz="2800">
                <a:cs typeface="Calibri"/>
              </a:rPr>
              <a:t>What was the role of the CEO in the transformation?</a:t>
            </a:r>
          </a:p>
        </p:txBody>
      </p:sp>
    </p:spTree>
    <p:extLst>
      <p:ext uri="{BB962C8B-B14F-4D97-AF65-F5344CB8AC3E}">
        <p14:creationId xmlns:p14="http://schemas.microsoft.com/office/powerpoint/2010/main" val="18473071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Title Slid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Y23 UMA PowerPoint Template-A" id="{A4E3EEF7-D5F7-9446-82F9-33C79B8FFD83}" vid="{ECBE5A15-78C2-DB4F-8FFC-0EEC4B7DE65B}"/>
    </a:ext>
  </a:extLst>
</a:theme>
</file>

<file path=ppt/theme/theme2.xml><?xml version="1.0" encoding="utf-8"?>
<a:theme xmlns:a="http://schemas.openxmlformats.org/drawingml/2006/main" name="1_Title Slid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Y23 UMA PowerPoint Template-A" id="{A4E3EEF7-D5F7-9446-82F9-33C79B8FFD83}" vid="{D290371C-162F-804D-9F53-76ACB45CF51D}"/>
    </a:ext>
  </a:extLst>
</a:theme>
</file>

<file path=ppt/theme/theme3.xml><?xml version="1.0" encoding="utf-8"?>
<a:theme xmlns:a="http://schemas.openxmlformats.org/drawingml/2006/main" name="Content pages">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Y23 UMA PowerPoint Template-A" id="{A4E3EEF7-D5F7-9446-82F9-33C79B8FFD83}" vid="{9E770800-2268-184C-8A7B-8649C348F87D}"/>
    </a:ext>
  </a:extLst>
</a:theme>
</file>

<file path=ppt/theme/theme4.xml><?xml version="1.0" encoding="utf-8"?>
<a:theme xmlns:a="http://schemas.openxmlformats.org/drawingml/2006/main" name="Divider Slid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Y23 UMA PowerPoint Template-A" id="{A4E3EEF7-D5F7-9446-82F9-33C79B8FFD83}" vid="{4A497716-F4B0-2D41-94B7-10D85AC0DB52}"/>
    </a:ext>
  </a:extLst>
</a:theme>
</file>

<file path=ppt/theme/theme5.xml><?xml version="1.0" encoding="utf-8"?>
<a:theme xmlns:a="http://schemas.openxmlformats.org/drawingml/2006/main" name="Closing Slid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Y23 UMA PowerPoint Template-A" id="{A4E3EEF7-D5F7-9446-82F9-33C79B8FFD83}" vid="{18192E3B-209E-1E40-8804-E28DEF5F6DF4}"/>
    </a:ext>
  </a:extLst>
</a:theme>
</file>

<file path=ppt/theme/theme6.xml><?xml version="1.0" encoding="utf-8"?>
<a:theme xmlns:a="http://schemas.openxmlformats.org/drawingml/2006/main" name="1_Closing Slid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dirty="0" smtClean="0"/>
        </a:defPPr>
      </a:lstStyle>
    </a:txDef>
  </a:objectDefaults>
  <a:extraClrSchemeLst/>
  <a:extLst>
    <a:ext uri="{05A4C25C-085E-4340-85A3-A5531E510DB2}">
      <thm15:themeFamily xmlns:thm15="http://schemas.microsoft.com/office/thememl/2012/main" name="FY23 UMA PowerPoint Template-2" id="{7F9BFA31-4AFB-934A-9DFB-E5C66EF8DE37}" vid="{C7276F49-7EC7-CD42-BEAA-600E87DC8FC3}"/>
    </a:ext>
  </a:extLst>
</a:theme>
</file>

<file path=ppt/theme/theme7.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activity xmlns="1e6b8643-ca51-43bb-81fd-17521b57e33b"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564F9F632D555246A7FAF64DFE05EDBA" ma:contentTypeVersion="15" ma:contentTypeDescription="Create a new document." ma:contentTypeScope="" ma:versionID="04113f69bdcf8b30c395eaa2ad758b0d">
  <xsd:schema xmlns:xsd="http://www.w3.org/2001/XMLSchema" xmlns:xs="http://www.w3.org/2001/XMLSchema" xmlns:p="http://schemas.microsoft.com/office/2006/metadata/properties" xmlns:ns3="1e6b8643-ca51-43bb-81fd-17521b57e33b" xmlns:ns4="81cb9225-0713-4119-88b0-dbf79313c31b" targetNamespace="http://schemas.microsoft.com/office/2006/metadata/properties" ma:root="true" ma:fieldsID="84b8c1c81dde8f5ec1dee3ef41e6c0cb" ns3:_="" ns4:_="">
    <xsd:import namespace="1e6b8643-ca51-43bb-81fd-17521b57e33b"/>
    <xsd:import namespace="81cb9225-0713-4119-88b0-dbf79313c31b"/>
    <xsd:element name="properties">
      <xsd:complexType>
        <xsd:sequence>
          <xsd:element name="documentManagement">
            <xsd:complexType>
              <xsd:all>
                <xsd:element ref="ns3:MediaServiceMetadata" minOccurs="0"/>
                <xsd:element ref="ns3:MediaServiceFastMetadata" minOccurs="0"/>
                <xsd:element ref="ns3:MediaServiceSearchProperties" minOccurs="0"/>
                <xsd:element ref="ns3:MediaServiceAutoTags" minOccurs="0"/>
                <xsd:element ref="ns3:MediaServiceGenerationTime" minOccurs="0"/>
                <xsd:element ref="ns3:MediaServiceEventHashCode" minOccurs="0"/>
                <xsd:element ref="ns3:_activity" minOccurs="0"/>
                <xsd:element ref="ns4:SharedWithUsers" minOccurs="0"/>
                <xsd:element ref="ns4:SharedWithDetails" minOccurs="0"/>
                <xsd:element ref="ns4:SharingHintHash" minOccurs="0"/>
                <xsd:element ref="ns3:MediaServiceDateTaken" minOccurs="0"/>
                <xsd:element ref="ns3:MediaLengthInSeconds" minOccurs="0"/>
                <xsd:element ref="ns3:MediaServiceObjectDetectorVersions" minOccurs="0"/>
                <xsd:element ref="ns3:MediaServiceSystemTags" minOccurs="0"/>
                <xsd:element ref="ns3: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e6b8643-ca51-43bb-81fd-17521b57e33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AutoTags" ma:index="11" nillable="true" ma:displayName="Tags" ma:internalName="MediaServiceAutoTags"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_activity" ma:index="14" nillable="true" ma:displayName="_activity" ma:hidden="true" ma:internalName="_activity">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ObjectDetectorVersions" ma:index="20" nillable="true" ma:displayName="MediaServiceObjectDetectorVersions" ma:hidden="true" ma:indexed="true" ma:internalName="MediaServiceObjectDetectorVersions" ma:readOnly="true">
      <xsd:simpleType>
        <xsd:restriction base="dms:Text"/>
      </xsd:simpleType>
    </xsd:element>
    <xsd:element name="MediaServiceSystemTags" ma:index="21" nillable="true" ma:displayName="MediaServiceSystemTags" ma:hidden="true" ma:internalName="MediaServiceSystemTags" ma:readOnly="true">
      <xsd:simpleType>
        <xsd:restriction base="dms:Note"/>
      </xsd:simpleType>
    </xsd:element>
    <xsd:element name="MediaServiceOCR" ma:index="22"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81cb9225-0713-4119-88b0-dbf79313c31b" elementFormDefault="qualified">
    <xsd:import namespace="http://schemas.microsoft.com/office/2006/documentManagement/types"/>
    <xsd:import namespace="http://schemas.microsoft.com/office/infopath/2007/PartnerControls"/>
    <xsd:element name="SharedWithUsers" ma:index="1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Shared With Details" ma:internalName="SharedWithDetails" ma:readOnly="true">
      <xsd:simpleType>
        <xsd:restriction base="dms:Note">
          <xsd:maxLength value="255"/>
        </xsd:restriction>
      </xsd:simpleType>
    </xsd:element>
    <xsd:element name="SharingHintHash" ma:index="17"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EE8EB80-F161-4FAA-9C44-FCF2CD9E5344}">
  <ds:schemaRefs>
    <ds:schemaRef ds:uri="http://schemas.microsoft.com/sharepoint/v3/contenttype/forms"/>
  </ds:schemaRefs>
</ds:datastoreItem>
</file>

<file path=customXml/itemProps2.xml><?xml version="1.0" encoding="utf-8"?>
<ds:datastoreItem xmlns:ds="http://schemas.openxmlformats.org/officeDocument/2006/customXml" ds:itemID="{CE498232-D9E5-49E9-93CA-CC4858A726F5}">
  <ds:schemaRefs>
    <ds:schemaRef ds:uri="http://purl.org/dc/dcmitype/"/>
    <ds:schemaRef ds:uri="http://schemas.microsoft.com/office/2006/metadata/properties"/>
    <ds:schemaRef ds:uri="http://schemas.microsoft.com/office/2006/documentManagement/types"/>
    <ds:schemaRef ds:uri="http://purl.org/dc/elements/1.1/"/>
    <ds:schemaRef ds:uri="http://schemas.microsoft.com/office/infopath/2007/PartnerControls"/>
    <ds:schemaRef ds:uri="1e6b8643-ca51-43bb-81fd-17521b57e33b"/>
    <ds:schemaRef ds:uri="http://purl.org/dc/terms/"/>
    <ds:schemaRef ds:uri="http://schemas.openxmlformats.org/package/2006/metadata/core-properties"/>
    <ds:schemaRef ds:uri="81cb9225-0713-4119-88b0-dbf79313c31b"/>
    <ds:schemaRef ds:uri="http://www.w3.org/XML/1998/namespace"/>
  </ds:schemaRefs>
</ds:datastoreItem>
</file>

<file path=customXml/itemProps3.xml><?xml version="1.0" encoding="utf-8"?>
<ds:datastoreItem xmlns:ds="http://schemas.openxmlformats.org/officeDocument/2006/customXml" ds:itemID="{B6F1FB36-542D-45D1-A6EF-25C0B54C5DB3}">
  <ds:schemaRefs>
    <ds:schemaRef ds:uri="1e6b8643-ca51-43bb-81fd-17521b57e33b"/>
    <ds:schemaRef ds:uri="81cb9225-0713-4119-88b0-dbf79313c31b"/>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FY23 UMA PowerPoint Template-A</Template>
  <TotalTime>606</TotalTime>
  <Words>3350</Words>
  <Application>Microsoft Office PowerPoint</Application>
  <PresentationFormat>Widescreen</PresentationFormat>
  <Paragraphs>269</Paragraphs>
  <Slides>30</Slides>
  <Notes>20</Notes>
  <HiddenSlides>0</HiddenSlides>
  <MMClips>0</MMClips>
  <ScaleCrop>false</ScaleCrop>
  <HeadingPairs>
    <vt:vector size="6" baseType="variant">
      <vt:variant>
        <vt:lpstr>Fonts Used</vt:lpstr>
      </vt:variant>
      <vt:variant>
        <vt:i4>10</vt:i4>
      </vt:variant>
      <vt:variant>
        <vt:lpstr>Theme</vt:lpstr>
      </vt:variant>
      <vt:variant>
        <vt:i4>7</vt:i4>
      </vt:variant>
      <vt:variant>
        <vt:lpstr>Slide Titles</vt:lpstr>
      </vt:variant>
      <vt:variant>
        <vt:i4>30</vt:i4>
      </vt:variant>
    </vt:vector>
  </HeadingPairs>
  <TitlesOfParts>
    <vt:vector size="47" baseType="lpstr">
      <vt:lpstr>__Figtree_d680cf</vt:lpstr>
      <vt:lpstr>Arial</vt:lpstr>
      <vt:lpstr>Calibri</vt:lpstr>
      <vt:lpstr>Calibri Light</vt:lpstr>
      <vt:lpstr>Fira Sans Extra Condensed Medium</vt:lpstr>
      <vt:lpstr>Frutiger LT Std 45 Light</vt:lpstr>
      <vt:lpstr>Frutiger LT Std 55 Roman</vt:lpstr>
      <vt:lpstr>Roboto</vt:lpstr>
      <vt:lpstr>Söhne</vt:lpstr>
      <vt:lpstr>Times New Roman</vt:lpstr>
      <vt:lpstr>Title Slide</vt:lpstr>
      <vt:lpstr>1_Title Slide</vt:lpstr>
      <vt:lpstr>Content pages</vt:lpstr>
      <vt:lpstr>Divider Slide</vt:lpstr>
      <vt:lpstr>Closing Slide</vt:lpstr>
      <vt:lpstr>1_Closing Slide</vt:lpstr>
      <vt:lpstr>1_Office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Agile Scrum Methodology</dc:title>
  <dc:creator>Sumanth Bhuma</dc:creator>
  <cp:lastModifiedBy>Yashwanth Nomula</cp:lastModifiedBy>
  <cp:revision>2</cp:revision>
  <dcterms:created xsi:type="dcterms:W3CDTF">2023-10-27T07:11:11Z</dcterms:created>
  <dcterms:modified xsi:type="dcterms:W3CDTF">2024-05-08T18:27:24Z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0x010100564F9F632D555246A7FAF64DFE05EDBA</vt:lpwstr>
  </property>
</Properties>
</file>